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Inter Light" charset="1" panose="02000503000000020004"/>
      <p:regular r:id="rId13"/>
    </p:embeddedFont>
    <p:embeddedFont>
      <p:font typeface="Cy Grotesk Grand Bold" charset="1" panose="00000807000000000000"/>
      <p:regular r:id="rId14"/>
    </p:embeddedFont>
    <p:embeddedFont>
      <p:font typeface="Inter" charset="1" panose="020B0502030000000004"/>
      <p:regular r:id="rId15"/>
    </p:embeddedFont>
    <p:embeddedFont>
      <p:font typeface="Cy Grotesk Grand" charset="1" panose="00000507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sp>
        <p:nvSpPr>
          <p:cNvPr name="AutoShape 2" id="2"/>
          <p:cNvSpPr/>
          <p:nvPr/>
        </p:nvSpPr>
        <p:spPr>
          <a:xfrm flipV="true">
            <a:off x="-255873" y="1557218"/>
            <a:ext cx="18740515" cy="0"/>
          </a:xfrm>
          <a:prstGeom prst="line">
            <a:avLst/>
          </a:prstGeom>
          <a:ln cap="flat" w="9525">
            <a:solidFill>
              <a:srgbClr val="000000"/>
            </a:solidFill>
            <a:prstDash val="solid"/>
            <a:headEnd type="none" len="sm" w="sm"/>
            <a:tailEnd type="none" len="sm" w="sm"/>
          </a:ln>
        </p:spPr>
      </p:sp>
      <p:sp>
        <p:nvSpPr>
          <p:cNvPr name="AutoShape 3" id="3"/>
          <p:cNvSpPr/>
          <p:nvPr/>
        </p:nvSpPr>
        <p:spPr>
          <a:xfrm flipV="true">
            <a:off x="-255873" y="592726"/>
            <a:ext cx="18740515" cy="0"/>
          </a:xfrm>
          <a:prstGeom prst="line">
            <a:avLst/>
          </a:prstGeom>
          <a:ln cap="flat" w="9525">
            <a:solidFill>
              <a:srgbClr val="000000"/>
            </a:solidFill>
            <a:prstDash val="solid"/>
            <a:headEnd type="none" len="sm" w="sm"/>
            <a:tailEnd type="none" len="sm" w="sm"/>
          </a:ln>
        </p:spPr>
      </p:sp>
      <p:sp>
        <p:nvSpPr>
          <p:cNvPr name="AutoShape 4" id="4"/>
          <p:cNvSpPr/>
          <p:nvPr/>
        </p:nvSpPr>
        <p:spPr>
          <a:xfrm>
            <a:off x="-500373" y="8743366"/>
            <a:ext cx="19148028" cy="0"/>
          </a:xfrm>
          <a:prstGeom prst="line">
            <a:avLst/>
          </a:prstGeom>
          <a:ln cap="flat" w="9525">
            <a:solidFill>
              <a:srgbClr val="000000"/>
            </a:solidFill>
            <a:prstDash val="solid"/>
            <a:headEnd type="none" len="sm" w="sm"/>
            <a:tailEnd type="none" len="sm" w="sm"/>
          </a:ln>
        </p:spPr>
      </p:sp>
      <p:sp>
        <p:nvSpPr>
          <p:cNvPr name="AutoShape 5" id="5"/>
          <p:cNvSpPr/>
          <p:nvPr/>
        </p:nvSpPr>
        <p:spPr>
          <a:xfrm>
            <a:off x="-500373" y="9721443"/>
            <a:ext cx="19148028" cy="0"/>
          </a:xfrm>
          <a:prstGeom prst="line">
            <a:avLst/>
          </a:prstGeom>
          <a:ln cap="flat" w="9525">
            <a:solidFill>
              <a:srgbClr val="000000"/>
            </a:solidFill>
            <a:prstDash val="solid"/>
            <a:headEnd type="none" len="sm" w="sm"/>
            <a:tailEnd type="none" len="sm" w="sm"/>
          </a:ln>
        </p:spPr>
      </p:sp>
      <p:sp>
        <p:nvSpPr>
          <p:cNvPr name="Freeform 6" id="6"/>
          <p:cNvSpPr/>
          <p:nvPr/>
        </p:nvSpPr>
        <p:spPr>
          <a:xfrm flipH="false" flipV="false" rot="0">
            <a:off x="866324" y="912596"/>
            <a:ext cx="324752" cy="324752"/>
          </a:xfrm>
          <a:custGeom>
            <a:avLst/>
            <a:gdLst/>
            <a:ahLst/>
            <a:cxnLst/>
            <a:rect r="r" b="b" t="t" l="l"/>
            <a:pathLst>
              <a:path h="324752" w="324752">
                <a:moveTo>
                  <a:pt x="0" y="0"/>
                </a:moveTo>
                <a:lnTo>
                  <a:pt x="324752" y="0"/>
                </a:lnTo>
                <a:lnTo>
                  <a:pt x="324752" y="324752"/>
                </a:lnTo>
                <a:lnTo>
                  <a:pt x="0" y="3247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66324" y="9107487"/>
            <a:ext cx="324752" cy="324752"/>
          </a:xfrm>
          <a:custGeom>
            <a:avLst/>
            <a:gdLst/>
            <a:ahLst/>
            <a:cxnLst/>
            <a:rect r="r" b="b" t="t" l="l"/>
            <a:pathLst>
              <a:path h="324752" w="324752">
                <a:moveTo>
                  <a:pt x="0" y="0"/>
                </a:moveTo>
                <a:lnTo>
                  <a:pt x="324752" y="0"/>
                </a:lnTo>
                <a:lnTo>
                  <a:pt x="324752" y="324753"/>
                </a:lnTo>
                <a:lnTo>
                  <a:pt x="0" y="324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7098822" y="912596"/>
            <a:ext cx="324752" cy="324752"/>
          </a:xfrm>
          <a:custGeom>
            <a:avLst/>
            <a:gdLst/>
            <a:ahLst/>
            <a:cxnLst/>
            <a:rect r="r" b="b" t="t" l="l"/>
            <a:pathLst>
              <a:path h="324752" w="324752">
                <a:moveTo>
                  <a:pt x="0" y="0"/>
                </a:moveTo>
                <a:lnTo>
                  <a:pt x="324752" y="0"/>
                </a:lnTo>
                <a:lnTo>
                  <a:pt x="324752" y="324752"/>
                </a:lnTo>
                <a:lnTo>
                  <a:pt x="0" y="3247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7098822" y="9107487"/>
            <a:ext cx="324752" cy="324752"/>
          </a:xfrm>
          <a:custGeom>
            <a:avLst/>
            <a:gdLst/>
            <a:ahLst/>
            <a:cxnLst/>
            <a:rect r="r" b="b" t="t" l="l"/>
            <a:pathLst>
              <a:path h="324752" w="324752">
                <a:moveTo>
                  <a:pt x="0" y="0"/>
                </a:moveTo>
                <a:lnTo>
                  <a:pt x="324752" y="0"/>
                </a:lnTo>
                <a:lnTo>
                  <a:pt x="324752" y="324753"/>
                </a:lnTo>
                <a:lnTo>
                  <a:pt x="0" y="324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1977740" y="8895925"/>
            <a:ext cx="4703910" cy="627911"/>
            <a:chOff x="0" y="0"/>
            <a:chExt cx="1238890" cy="165376"/>
          </a:xfrm>
        </p:grpSpPr>
        <p:sp>
          <p:nvSpPr>
            <p:cNvPr name="Freeform 11" id="11"/>
            <p:cNvSpPr/>
            <p:nvPr/>
          </p:nvSpPr>
          <p:spPr>
            <a:xfrm flipH="false" flipV="false" rot="0">
              <a:off x="0" y="0"/>
              <a:ext cx="1238890" cy="165376"/>
            </a:xfrm>
            <a:custGeom>
              <a:avLst/>
              <a:gdLst/>
              <a:ahLst/>
              <a:cxnLst/>
              <a:rect r="r" b="b" t="t" l="l"/>
              <a:pathLst>
                <a:path h="165376" w="1238890">
                  <a:moveTo>
                    <a:pt x="82688" y="0"/>
                  </a:moveTo>
                  <a:lnTo>
                    <a:pt x="1156202" y="0"/>
                  </a:lnTo>
                  <a:cubicBezTo>
                    <a:pt x="1178132" y="0"/>
                    <a:pt x="1199164" y="8712"/>
                    <a:pt x="1214671" y="24219"/>
                  </a:cubicBezTo>
                  <a:cubicBezTo>
                    <a:pt x="1230178" y="39726"/>
                    <a:pt x="1238890" y="60758"/>
                    <a:pt x="1238890" y="82688"/>
                  </a:cubicBezTo>
                  <a:lnTo>
                    <a:pt x="1238890" y="82688"/>
                  </a:lnTo>
                  <a:cubicBezTo>
                    <a:pt x="1238890" y="128355"/>
                    <a:pt x="1201869" y="165376"/>
                    <a:pt x="1156202" y="165376"/>
                  </a:cubicBezTo>
                  <a:lnTo>
                    <a:pt x="82688" y="165376"/>
                  </a:lnTo>
                  <a:cubicBezTo>
                    <a:pt x="60758" y="165376"/>
                    <a:pt x="39726" y="156664"/>
                    <a:pt x="24219" y="141157"/>
                  </a:cubicBezTo>
                  <a:cubicBezTo>
                    <a:pt x="8712" y="125650"/>
                    <a:pt x="0" y="104618"/>
                    <a:pt x="0" y="82688"/>
                  </a:cubicBezTo>
                  <a:lnTo>
                    <a:pt x="0" y="82688"/>
                  </a:lnTo>
                  <a:cubicBezTo>
                    <a:pt x="0" y="60758"/>
                    <a:pt x="8712" y="39726"/>
                    <a:pt x="24219" y="24219"/>
                  </a:cubicBezTo>
                  <a:cubicBezTo>
                    <a:pt x="39726" y="8712"/>
                    <a:pt x="60758" y="0"/>
                    <a:pt x="82688" y="0"/>
                  </a:cubicBezTo>
                  <a:close/>
                </a:path>
              </a:pathLst>
            </a:custGeom>
            <a:solidFill>
              <a:srgbClr val="000000">
                <a:alpha val="0"/>
              </a:srgbClr>
            </a:solidFill>
            <a:ln w="9525" cap="rnd">
              <a:solidFill>
                <a:srgbClr val="000000"/>
              </a:solidFill>
              <a:prstDash val="solid"/>
              <a:round/>
            </a:ln>
          </p:spPr>
        </p:sp>
        <p:sp>
          <p:nvSpPr>
            <p:cNvPr name="TextBox 12" id="12"/>
            <p:cNvSpPr txBox="true"/>
            <p:nvPr/>
          </p:nvSpPr>
          <p:spPr>
            <a:xfrm>
              <a:off x="0" y="-38100"/>
              <a:ext cx="1238890" cy="203476"/>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0">
            <a:off x="1629479" y="8895925"/>
            <a:ext cx="5090351" cy="627911"/>
            <a:chOff x="0" y="0"/>
            <a:chExt cx="1340669" cy="165376"/>
          </a:xfrm>
        </p:grpSpPr>
        <p:sp>
          <p:nvSpPr>
            <p:cNvPr name="Freeform 14" id="14"/>
            <p:cNvSpPr/>
            <p:nvPr/>
          </p:nvSpPr>
          <p:spPr>
            <a:xfrm flipH="false" flipV="false" rot="0">
              <a:off x="0" y="0"/>
              <a:ext cx="1340669" cy="165376"/>
            </a:xfrm>
            <a:custGeom>
              <a:avLst/>
              <a:gdLst/>
              <a:ahLst/>
              <a:cxnLst/>
              <a:rect r="r" b="b" t="t" l="l"/>
              <a:pathLst>
                <a:path h="165376" w="1340669">
                  <a:moveTo>
                    <a:pt x="77566" y="0"/>
                  </a:moveTo>
                  <a:lnTo>
                    <a:pt x="1263103" y="0"/>
                  </a:lnTo>
                  <a:cubicBezTo>
                    <a:pt x="1305941" y="0"/>
                    <a:pt x="1340669" y="34727"/>
                    <a:pt x="1340669" y="77566"/>
                  </a:cubicBezTo>
                  <a:lnTo>
                    <a:pt x="1340669" y="87810"/>
                  </a:lnTo>
                  <a:cubicBezTo>
                    <a:pt x="1340669" y="130648"/>
                    <a:pt x="1305941" y="165376"/>
                    <a:pt x="1263103" y="165376"/>
                  </a:cubicBezTo>
                  <a:lnTo>
                    <a:pt x="77566" y="165376"/>
                  </a:lnTo>
                  <a:cubicBezTo>
                    <a:pt x="34727" y="165376"/>
                    <a:pt x="0" y="130648"/>
                    <a:pt x="0" y="87810"/>
                  </a:cubicBezTo>
                  <a:lnTo>
                    <a:pt x="0" y="77566"/>
                  </a:lnTo>
                  <a:cubicBezTo>
                    <a:pt x="0" y="34727"/>
                    <a:pt x="34727" y="0"/>
                    <a:pt x="77566" y="0"/>
                  </a:cubicBezTo>
                  <a:close/>
                </a:path>
              </a:pathLst>
            </a:custGeom>
            <a:solidFill>
              <a:srgbClr val="000000">
                <a:alpha val="0"/>
              </a:srgbClr>
            </a:solidFill>
            <a:ln w="9525" cap="rnd">
              <a:solidFill>
                <a:srgbClr val="000000"/>
              </a:solidFill>
              <a:prstDash val="solid"/>
              <a:round/>
            </a:ln>
          </p:spPr>
        </p:sp>
        <p:sp>
          <p:nvSpPr>
            <p:cNvPr name="TextBox 15" id="15"/>
            <p:cNvSpPr txBox="true"/>
            <p:nvPr/>
          </p:nvSpPr>
          <p:spPr>
            <a:xfrm>
              <a:off x="0" y="-38100"/>
              <a:ext cx="1340669" cy="203476"/>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7368129" y="8891004"/>
            <a:ext cx="3961314" cy="627911"/>
            <a:chOff x="0" y="0"/>
            <a:chExt cx="1043309" cy="165376"/>
          </a:xfrm>
        </p:grpSpPr>
        <p:sp>
          <p:nvSpPr>
            <p:cNvPr name="Freeform 17" id="17"/>
            <p:cNvSpPr/>
            <p:nvPr/>
          </p:nvSpPr>
          <p:spPr>
            <a:xfrm flipH="false" flipV="false" rot="0">
              <a:off x="0" y="0"/>
              <a:ext cx="1043309" cy="165376"/>
            </a:xfrm>
            <a:custGeom>
              <a:avLst/>
              <a:gdLst/>
              <a:ahLst/>
              <a:cxnLst/>
              <a:rect r="r" b="b" t="t" l="l"/>
              <a:pathLst>
                <a:path h="165376" w="1043309">
                  <a:moveTo>
                    <a:pt x="82688" y="0"/>
                  </a:moveTo>
                  <a:lnTo>
                    <a:pt x="960621" y="0"/>
                  </a:lnTo>
                  <a:cubicBezTo>
                    <a:pt x="1006288" y="0"/>
                    <a:pt x="1043309" y="37021"/>
                    <a:pt x="1043309" y="82688"/>
                  </a:cubicBezTo>
                  <a:lnTo>
                    <a:pt x="1043309" y="82688"/>
                  </a:lnTo>
                  <a:cubicBezTo>
                    <a:pt x="1043309" y="104618"/>
                    <a:pt x="1034597" y="125650"/>
                    <a:pt x="1019090" y="141157"/>
                  </a:cubicBezTo>
                  <a:cubicBezTo>
                    <a:pt x="1003583" y="156664"/>
                    <a:pt x="982551" y="165376"/>
                    <a:pt x="960621" y="165376"/>
                  </a:cubicBezTo>
                  <a:lnTo>
                    <a:pt x="82688" y="165376"/>
                  </a:lnTo>
                  <a:cubicBezTo>
                    <a:pt x="60758" y="165376"/>
                    <a:pt x="39726" y="156664"/>
                    <a:pt x="24219" y="141157"/>
                  </a:cubicBezTo>
                  <a:cubicBezTo>
                    <a:pt x="8712" y="125650"/>
                    <a:pt x="0" y="104618"/>
                    <a:pt x="0" y="82688"/>
                  </a:cubicBezTo>
                  <a:lnTo>
                    <a:pt x="0" y="82688"/>
                  </a:lnTo>
                  <a:cubicBezTo>
                    <a:pt x="0" y="60758"/>
                    <a:pt x="8712" y="39726"/>
                    <a:pt x="24219" y="24219"/>
                  </a:cubicBezTo>
                  <a:cubicBezTo>
                    <a:pt x="39726" y="8712"/>
                    <a:pt x="60758" y="0"/>
                    <a:pt x="82688" y="0"/>
                  </a:cubicBezTo>
                  <a:close/>
                </a:path>
              </a:pathLst>
            </a:custGeom>
            <a:solidFill>
              <a:srgbClr val="000000">
                <a:alpha val="0"/>
              </a:srgbClr>
            </a:solidFill>
            <a:ln w="9525" cap="rnd">
              <a:solidFill>
                <a:srgbClr val="000000"/>
              </a:solidFill>
              <a:prstDash val="solid"/>
              <a:round/>
            </a:ln>
          </p:spPr>
        </p:sp>
        <p:sp>
          <p:nvSpPr>
            <p:cNvPr name="TextBox 18" id="18"/>
            <p:cNvSpPr txBox="true"/>
            <p:nvPr/>
          </p:nvSpPr>
          <p:spPr>
            <a:xfrm>
              <a:off x="0" y="-38100"/>
              <a:ext cx="1043309" cy="203476"/>
            </a:xfrm>
            <a:prstGeom prst="rect">
              <a:avLst/>
            </a:prstGeom>
          </p:spPr>
          <p:txBody>
            <a:bodyPr anchor="ctr" rtlCol="false" tIns="50800" lIns="50800" bIns="50800" rIns="50800"/>
            <a:lstStyle/>
            <a:p>
              <a:pPr algn="ctr">
                <a:lnSpc>
                  <a:spcPts val="2799"/>
                </a:lnSpc>
              </a:pPr>
            </a:p>
          </p:txBody>
        </p:sp>
      </p:grpSp>
      <p:grpSp>
        <p:nvGrpSpPr>
          <p:cNvPr name="Group 19" id="19"/>
          <p:cNvGrpSpPr/>
          <p:nvPr/>
        </p:nvGrpSpPr>
        <p:grpSpPr>
          <a:xfrm rot="0">
            <a:off x="7314006" y="743319"/>
            <a:ext cx="3524503" cy="627911"/>
            <a:chOff x="0" y="0"/>
            <a:chExt cx="928264" cy="165376"/>
          </a:xfrm>
        </p:grpSpPr>
        <p:sp>
          <p:nvSpPr>
            <p:cNvPr name="Freeform 20" id="20"/>
            <p:cNvSpPr/>
            <p:nvPr/>
          </p:nvSpPr>
          <p:spPr>
            <a:xfrm flipH="false" flipV="false" rot="0">
              <a:off x="0" y="0"/>
              <a:ext cx="928264" cy="165376"/>
            </a:xfrm>
            <a:custGeom>
              <a:avLst/>
              <a:gdLst/>
              <a:ahLst/>
              <a:cxnLst/>
              <a:rect r="r" b="b" t="t" l="l"/>
              <a:pathLst>
                <a:path h="165376" w="928264">
                  <a:moveTo>
                    <a:pt x="82688" y="0"/>
                  </a:moveTo>
                  <a:lnTo>
                    <a:pt x="845576" y="0"/>
                  </a:lnTo>
                  <a:cubicBezTo>
                    <a:pt x="867506" y="0"/>
                    <a:pt x="888538" y="8712"/>
                    <a:pt x="904045" y="24219"/>
                  </a:cubicBezTo>
                  <a:cubicBezTo>
                    <a:pt x="919552" y="39726"/>
                    <a:pt x="928264" y="60758"/>
                    <a:pt x="928264" y="82688"/>
                  </a:cubicBezTo>
                  <a:lnTo>
                    <a:pt x="928264" y="82688"/>
                  </a:lnTo>
                  <a:cubicBezTo>
                    <a:pt x="928264" y="104618"/>
                    <a:pt x="919552" y="125650"/>
                    <a:pt x="904045" y="141157"/>
                  </a:cubicBezTo>
                  <a:cubicBezTo>
                    <a:pt x="888538" y="156664"/>
                    <a:pt x="867506" y="165376"/>
                    <a:pt x="845576" y="165376"/>
                  </a:cubicBezTo>
                  <a:lnTo>
                    <a:pt x="82688" y="165376"/>
                  </a:lnTo>
                  <a:cubicBezTo>
                    <a:pt x="60758" y="165376"/>
                    <a:pt x="39726" y="156664"/>
                    <a:pt x="24219" y="141157"/>
                  </a:cubicBezTo>
                  <a:cubicBezTo>
                    <a:pt x="8712" y="125650"/>
                    <a:pt x="0" y="104618"/>
                    <a:pt x="0" y="82688"/>
                  </a:cubicBezTo>
                  <a:lnTo>
                    <a:pt x="0" y="82688"/>
                  </a:lnTo>
                  <a:cubicBezTo>
                    <a:pt x="0" y="60758"/>
                    <a:pt x="8712" y="39726"/>
                    <a:pt x="24219" y="24219"/>
                  </a:cubicBezTo>
                  <a:cubicBezTo>
                    <a:pt x="39726" y="8712"/>
                    <a:pt x="60758" y="0"/>
                    <a:pt x="82688" y="0"/>
                  </a:cubicBezTo>
                  <a:close/>
                </a:path>
              </a:pathLst>
            </a:custGeom>
            <a:solidFill>
              <a:srgbClr val="000000">
                <a:alpha val="0"/>
              </a:srgbClr>
            </a:solidFill>
            <a:ln w="9525" cap="rnd">
              <a:solidFill>
                <a:srgbClr val="000000"/>
              </a:solidFill>
              <a:prstDash val="solid"/>
              <a:round/>
            </a:ln>
          </p:spPr>
        </p:sp>
        <p:sp>
          <p:nvSpPr>
            <p:cNvPr name="TextBox 21" id="21"/>
            <p:cNvSpPr txBox="true"/>
            <p:nvPr/>
          </p:nvSpPr>
          <p:spPr>
            <a:xfrm>
              <a:off x="0" y="-38100"/>
              <a:ext cx="928264" cy="203476"/>
            </a:xfrm>
            <a:prstGeom prst="rect">
              <a:avLst/>
            </a:prstGeom>
          </p:spPr>
          <p:txBody>
            <a:bodyPr anchor="ctr" rtlCol="false" tIns="50800" lIns="50800" bIns="50800" rIns="50800"/>
            <a:lstStyle/>
            <a:p>
              <a:pPr algn="ctr">
                <a:lnSpc>
                  <a:spcPts val="2799"/>
                </a:lnSpc>
              </a:pPr>
            </a:p>
          </p:txBody>
        </p:sp>
      </p:grpSp>
      <p:sp>
        <p:nvSpPr>
          <p:cNvPr name="Freeform 22" id="22"/>
          <p:cNvSpPr/>
          <p:nvPr/>
        </p:nvSpPr>
        <p:spPr>
          <a:xfrm flipH="false" flipV="false" rot="0">
            <a:off x="14100401" y="4480398"/>
            <a:ext cx="1326205" cy="1326205"/>
          </a:xfrm>
          <a:custGeom>
            <a:avLst/>
            <a:gdLst/>
            <a:ahLst/>
            <a:cxnLst/>
            <a:rect r="r" b="b" t="t" l="l"/>
            <a:pathLst>
              <a:path h="1326205" w="1326205">
                <a:moveTo>
                  <a:pt x="0" y="0"/>
                </a:moveTo>
                <a:lnTo>
                  <a:pt x="1326205" y="0"/>
                </a:lnTo>
                <a:lnTo>
                  <a:pt x="1326205" y="1326204"/>
                </a:lnTo>
                <a:lnTo>
                  <a:pt x="0" y="13262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2587713" y="4487190"/>
            <a:ext cx="1326205" cy="1326205"/>
          </a:xfrm>
          <a:custGeom>
            <a:avLst/>
            <a:gdLst/>
            <a:ahLst/>
            <a:cxnLst/>
            <a:rect r="r" b="b" t="t" l="l"/>
            <a:pathLst>
              <a:path h="1326205" w="1326205">
                <a:moveTo>
                  <a:pt x="0" y="0"/>
                </a:moveTo>
                <a:lnTo>
                  <a:pt x="1326205" y="0"/>
                </a:lnTo>
                <a:lnTo>
                  <a:pt x="1326205" y="1326205"/>
                </a:lnTo>
                <a:lnTo>
                  <a:pt x="0" y="13262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7353849" y="2570483"/>
            <a:ext cx="3444819" cy="693737"/>
          </a:xfrm>
          <a:prstGeom prst="rect">
            <a:avLst/>
          </a:prstGeom>
        </p:spPr>
        <p:txBody>
          <a:bodyPr anchor="t" rtlCol="false" tIns="0" lIns="0" bIns="0" rIns="0">
            <a:spAutoFit/>
          </a:bodyPr>
          <a:lstStyle/>
          <a:p>
            <a:pPr algn="ctr">
              <a:lnSpc>
                <a:spcPts val="5600"/>
              </a:lnSpc>
            </a:pPr>
            <a:r>
              <a:rPr lang="en-US" sz="4000" spc="388">
                <a:solidFill>
                  <a:srgbClr val="000000"/>
                </a:solidFill>
                <a:latin typeface="Inter Light"/>
                <a:ea typeface="Inter Light"/>
                <a:cs typeface="Inter Light"/>
                <a:sym typeface="Inter Light"/>
              </a:rPr>
              <a:t>PRESENTS</a:t>
            </a:r>
          </a:p>
        </p:txBody>
      </p:sp>
      <p:sp>
        <p:nvSpPr>
          <p:cNvPr name="TextBox 25" id="25"/>
          <p:cNvSpPr txBox="true"/>
          <p:nvPr/>
        </p:nvSpPr>
        <p:spPr>
          <a:xfrm rot="0">
            <a:off x="12061299" y="9016047"/>
            <a:ext cx="4536794" cy="339725"/>
          </a:xfrm>
          <a:prstGeom prst="rect">
            <a:avLst/>
          </a:prstGeom>
        </p:spPr>
        <p:txBody>
          <a:bodyPr anchor="t" rtlCol="false" tIns="0" lIns="0" bIns="0" rIns="0">
            <a:spAutoFit/>
          </a:bodyPr>
          <a:lstStyle/>
          <a:p>
            <a:pPr algn="ctr">
              <a:lnSpc>
                <a:spcPts val="2799"/>
              </a:lnSpc>
            </a:pPr>
            <a:r>
              <a:rPr lang="en-US" sz="1999" spc="193">
                <a:solidFill>
                  <a:srgbClr val="000000"/>
                </a:solidFill>
                <a:latin typeface="Inter Light"/>
                <a:ea typeface="Inter Light"/>
                <a:cs typeface="Inter Light"/>
                <a:sym typeface="Inter Light"/>
              </a:rPr>
              <a:t>NEIL MAGAMBO</a:t>
            </a:r>
          </a:p>
        </p:txBody>
      </p:sp>
      <p:sp>
        <p:nvSpPr>
          <p:cNvPr name="TextBox 26" id="26"/>
          <p:cNvSpPr txBox="true"/>
          <p:nvPr/>
        </p:nvSpPr>
        <p:spPr>
          <a:xfrm rot="0">
            <a:off x="1713038" y="9020968"/>
            <a:ext cx="4923235" cy="339725"/>
          </a:xfrm>
          <a:prstGeom prst="rect">
            <a:avLst/>
          </a:prstGeom>
        </p:spPr>
        <p:txBody>
          <a:bodyPr anchor="t" rtlCol="false" tIns="0" lIns="0" bIns="0" rIns="0">
            <a:spAutoFit/>
          </a:bodyPr>
          <a:lstStyle/>
          <a:p>
            <a:pPr algn="ctr">
              <a:lnSpc>
                <a:spcPts val="2799"/>
              </a:lnSpc>
            </a:pPr>
            <a:r>
              <a:rPr lang="en-US" sz="1999" spc="193">
                <a:solidFill>
                  <a:srgbClr val="000000"/>
                </a:solidFill>
                <a:latin typeface="Inter Light"/>
                <a:ea typeface="Inter Light"/>
                <a:cs typeface="Inter Light"/>
                <a:sym typeface="Inter Light"/>
              </a:rPr>
              <a:t>LODISHEN NARAYANASAWMY</a:t>
            </a:r>
          </a:p>
        </p:txBody>
      </p:sp>
      <p:sp>
        <p:nvSpPr>
          <p:cNvPr name="TextBox 27" id="27"/>
          <p:cNvSpPr txBox="true"/>
          <p:nvPr/>
        </p:nvSpPr>
        <p:spPr>
          <a:xfrm rot="0">
            <a:off x="7587434" y="9016047"/>
            <a:ext cx="3522703" cy="339725"/>
          </a:xfrm>
          <a:prstGeom prst="rect">
            <a:avLst/>
          </a:prstGeom>
        </p:spPr>
        <p:txBody>
          <a:bodyPr anchor="t" rtlCol="false" tIns="0" lIns="0" bIns="0" rIns="0">
            <a:spAutoFit/>
          </a:bodyPr>
          <a:lstStyle/>
          <a:p>
            <a:pPr algn="ctr">
              <a:lnSpc>
                <a:spcPts val="2799"/>
              </a:lnSpc>
            </a:pPr>
            <a:r>
              <a:rPr lang="en-US" sz="1999" spc="193">
                <a:solidFill>
                  <a:srgbClr val="000000"/>
                </a:solidFill>
                <a:latin typeface="Inter Light"/>
                <a:ea typeface="Inter Light"/>
                <a:cs typeface="Inter Light"/>
                <a:sym typeface="Inter Light"/>
              </a:rPr>
              <a:t>NANA BOATENG</a:t>
            </a:r>
          </a:p>
        </p:txBody>
      </p:sp>
      <p:sp>
        <p:nvSpPr>
          <p:cNvPr name="TextBox 28" id="28"/>
          <p:cNvSpPr txBox="true"/>
          <p:nvPr/>
        </p:nvSpPr>
        <p:spPr>
          <a:xfrm rot="0">
            <a:off x="6875603" y="868362"/>
            <a:ext cx="4536794" cy="339725"/>
          </a:xfrm>
          <a:prstGeom prst="rect">
            <a:avLst/>
          </a:prstGeom>
        </p:spPr>
        <p:txBody>
          <a:bodyPr anchor="t" rtlCol="false" tIns="0" lIns="0" bIns="0" rIns="0">
            <a:spAutoFit/>
          </a:bodyPr>
          <a:lstStyle/>
          <a:p>
            <a:pPr algn="ctr">
              <a:lnSpc>
                <a:spcPts val="2799"/>
              </a:lnSpc>
            </a:pPr>
            <a:r>
              <a:rPr lang="en-US" sz="1999" spc="193">
                <a:solidFill>
                  <a:srgbClr val="000000"/>
                </a:solidFill>
                <a:latin typeface="Inter Light"/>
                <a:ea typeface="Inter Light"/>
                <a:cs typeface="Inter Light"/>
                <a:sym typeface="Inter Light"/>
              </a:rPr>
              <a:t>S.K.Y RECORDS</a:t>
            </a:r>
          </a:p>
        </p:txBody>
      </p:sp>
      <p:sp>
        <p:nvSpPr>
          <p:cNvPr name="TextBox 29" id="29"/>
          <p:cNvSpPr txBox="true"/>
          <p:nvPr/>
        </p:nvSpPr>
        <p:spPr>
          <a:xfrm rot="0">
            <a:off x="3829773" y="4158423"/>
            <a:ext cx="10270628" cy="1783714"/>
          </a:xfrm>
          <a:prstGeom prst="rect">
            <a:avLst/>
          </a:prstGeom>
        </p:spPr>
        <p:txBody>
          <a:bodyPr anchor="t" rtlCol="false" tIns="0" lIns="0" bIns="0" rIns="0">
            <a:spAutoFit/>
          </a:bodyPr>
          <a:lstStyle/>
          <a:p>
            <a:pPr algn="ctr">
              <a:lnSpc>
                <a:spcPts val="14560"/>
              </a:lnSpc>
            </a:pPr>
            <a:r>
              <a:rPr lang="en-US" b="true" sz="10400" spc="478">
                <a:solidFill>
                  <a:srgbClr val="969494"/>
                </a:solidFill>
                <a:latin typeface="Cy Grotesk Grand Bold"/>
                <a:ea typeface="Cy Grotesk Grand Bold"/>
                <a:cs typeface="Cy Grotesk Grand Bold"/>
                <a:sym typeface="Cy Grotesk Grand Bold"/>
              </a:rPr>
              <a:t>ao</a:t>
            </a:r>
          </a:p>
        </p:txBody>
      </p:sp>
      <p:sp>
        <p:nvSpPr>
          <p:cNvPr name="TextBox 30" id="30"/>
          <p:cNvSpPr txBox="true"/>
          <p:nvPr/>
        </p:nvSpPr>
        <p:spPr>
          <a:xfrm rot="0">
            <a:off x="8243187" y="6154273"/>
            <a:ext cx="1666141" cy="1559572"/>
          </a:xfrm>
          <a:prstGeom prst="rect">
            <a:avLst/>
          </a:prstGeom>
        </p:spPr>
        <p:txBody>
          <a:bodyPr anchor="t" rtlCol="false" tIns="0" lIns="0" bIns="0" rIns="0">
            <a:spAutoFit/>
          </a:bodyPr>
          <a:lstStyle/>
          <a:p>
            <a:pPr algn="ctr">
              <a:lnSpc>
                <a:spcPts val="12739"/>
              </a:lnSpc>
              <a:spcBef>
                <a:spcPct val="0"/>
              </a:spcBef>
            </a:pPr>
            <a:r>
              <a:rPr lang="en-US" sz="9099" spc="882">
                <a:solidFill>
                  <a:srgbClr val="969494"/>
                </a:solidFill>
                <a:latin typeface="Inter"/>
                <a:ea typeface="Inter"/>
                <a:cs typeface="Inter"/>
                <a:sym typeface="Inter"/>
              </a:rPr>
              <a:t>青</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grpSp>
        <p:nvGrpSpPr>
          <p:cNvPr name="Group 2" id="2"/>
          <p:cNvGrpSpPr/>
          <p:nvPr/>
        </p:nvGrpSpPr>
        <p:grpSpPr>
          <a:xfrm rot="-5400000">
            <a:off x="2333844" y="2760923"/>
            <a:ext cx="103796" cy="777367"/>
            <a:chOff x="0" y="0"/>
            <a:chExt cx="27337" cy="204739"/>
          </a:xfrm>
        </p:grpSpPr>
        <p:sp>
          <p:nvSpPr>
            <p:cNvPr name="Freeform 3" id="3"/>
            <p:cNvSpPr/>
            <p:nvPr/>
          </p:nvSpPr>
          <p:spPr>
            <a:xfrm flipH="false" flipV="false" rot="0">
              <a:off x="0" y="0"/>
              <a:ext cx="27337" cy="204739"/>
            </a:xfrm>
            <a:custGeom>
              <a:avLst/>
              <a:gdLst/>
              <a:ahLst/>
              <a:cxnLst/>
              <a:rect r="r" b="b" t="t" l="l"/>
              <a:pathLst>
                <a:path h="204739" w="27337">
                  <a:moveTo>
                    <a:pt x="0" y="0"/>
                  </a:moveTo>
                  <a:lnTo>
                    <a:pt x="27337" y="0"/>
                  </a:lnTo>
                  <a:lnTo>
                    <a:pt x="27337" y="204739"/>
                  </a:lnTo>
                  <a:lnTo>
                    <a:pt x="0" y="204739"/>
                  </a:lnTo>
                  <a:close/>
                </a:path>
              </a:pathLst>
            </a:custGeom>
            <a:solidFill>
              <a:srgbClr val="FFBD59"/>
            </a:solidFill>
          </p:spPr>
        </p:sp>
        <p:sp>
          <p:nvSpPr>
            <p:cNvPr name="TextBox 4" id="4"/>
            <p:cNvSpPr txBox="true"/>
            <p:nvPr/>
          </p:nvSpPr>
          <p:spPr>
            <a:xfrm>
              <a:off x="0" y="-38100"/>
              <a:ext cx="27337" cy="24283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392236" y="1838206"/>
            <a:ext cx="7867064" cy="8007638"/>
            <a:chOff x="0" y="0"/>
            <a:chExt cx="1007967" cy="1025978"/>
          </a:xfrm>
        </p:grpSpPr>
        <p:sp>
          <p:nvSpPr>
            <p:cNvPr name="Freeform 6" id="6"/>
            <p:cNvSpPr/>
            <p:nvPr/>
          </p:nvSpPr>
          <p:spPr>
            <a:xfrm flipH="false" flipV="false" rot="0">
              <a:off x="0" y="0"/>
              <a:ext cx="1007967" cy="1025978"/>
            </a:xfrm>
            <a:custGeom>
              <a:avLst/>
              <a:gdLst/>
              <a:ahLst/>
              <a:cxnLst/>
              <a:rect r="r" b="b" t="t" l="l"/>
              <a:pathLst>
                <a:path h="1025978" w="1007967">
                  <a:moveTo>
                    <a:pt x="0" y="0"/>
                  </a:moveTo>
                  <a:lnTo>
                    <a:pt x="1007967" y="0"/>
                  </a:lnTo>
                  <a:lnTo>
                    <a:pt x="1007967" y="1025978"/>
                  </a:lnTo>
                  <a:lnTo>
                    <a:pt x="0" y="1025978"/>
                  </a:lnTo>
                  <a:close/>
                </a:path>
              </a:pathLst>
            </a:custGeom>
            <a:blipFill>
              <a:blip r:embed="rId2"/>
              <a:stretch>
                <a:fillRect l="-893" t="0" r="-893" b="0"/>
              </a:stretch>
            </a:blipFill>
          </p:spPr>
        </p:sp>
      </p:grpSp>
      <p:sp>
        <p:nvSpPr>
          <p:cNvPr name="AutoShape 7" id="7"/>
          <p:cNvSpPr/>
          <p:nvPr/>
        </p:nvSpPr>
        <p:spPr>
          <a:xfrm flipV="true">
            <a:off x="-255873" y="1557218"/>
            <a:ext cx="18740515" cy="0"/>
          </a:xfrm>
          <a:prstGeom prst="line">
            <a:avLst/>
          </a:prstGeom>
          <a:ln cap="flat" w="9525">
            <a:solidFill>
              <a:srgbClr val="000000"/>
            </a:solidFill>
            <a:prstDash val="solid"/>
            <a:headEnd type="none" len="sm" w="sm"/>
            <a:tailEnd type="none" len="sm" w="sm"/>
          </a:ln>
        </p:spPr>
      </p:sp>
      <p:sp>
        <p:nvSpPr>
          <p:cNvPr name="AutoShape 8" id="8"/>
          <p:cNvSpPr/>
          <p:nvPr/>
        </p:nvSpPr>
        <p:spPr>
          <a:xfrm flipV="true">
            <a:off x="-255873" y="592726"/>
            <a:ext cx="18740515" cy="0"/>
          </a:xfrm>
          <a:prstGeom prst="line">
            <a:avLst/>
          </a:prstGeom>
          <a:ln cap="flat" w="9525">
            <a:solidFill>
              <a:srgbClr val="000000"/>
            </a:solidFill>
            <a:prstDash val="solid"/>
            <a:headEnd type="none" len="sm" w="sm"/>
            <a:tailEnd type="none" len="sm" w="sm"/>
          </a:ln>
        </p:spPr>
      </p:sp>
      <p:sp>
        <p:nvSpPr>
          <p:cNvPr name="Freeform 9" id="9"/>
          <p:cNvSpPr/>
          <p:nvPr/>
        </p:nvSpPr>
        <p:spPr>
          <a:xfrm flipH="false" flipV="false" rot="0">
            <a:off x="866324" y="912596"/>
            <a:ext cx="324752" cy="324752"/>
          </a:xfrm>
          <a:custGeom>
            <a:avLst/>
            <a:gdLst/>
            <a:ahLst/>
            <a:cxnLst/>
            <a:rect r="r" b="b" t="t" l="l"/>
            <a:pathLst>
              <a:path h="324752" w="324752">
                <a:moveTo>
                  <a:pt x="0" y="0"/>
                </a:moveTo>
                <a:lnTo>
                  <a:pt x="324752" y="0"/>
                </a:lnTo>
                <a:lnTo>
                  <a:pt x="324752" y="324752"/>
                </a:lnTo>
                <a:lnTo>
                  <a:pt x="0" y="3247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997058" y="761016"/>
            <a:ext cx="2015352" cy="627911"/>
            <a:chOff x="0" y="0"/>
            <a:chExt cx="530792" cy="165376"/>
          </a:xfrm>
        </p:grpSpPr>
        <p:sp>
          <p:nvSpPr>
            <p:cNvPr name="Freeform 11" id="11"/>
            <p:cNvSpPr/>
            <p:nvPr/>
          </p:nvSpPr>
          <p:spPr>
            <a:xfrm flipH="false" flipV="false" rot="0">
              <a:off x="0" y="0"/>
              <a:ext cx="530792" cy="165376"/>
            </a:xfrm>
            <a:custGeom>
              <a:avLst/>
              <a:gdLst/>
              <a:ahLst/>
              <a:cxnLst/>
              <a:rect r="r" b="b" t="t" l="l"/>
              <a:pathLst>
                <a:path h="165376" w="530792">
                  <a:moveTo>
                    <a:pt x="82688" y="0"/>
                  </a:moveTo>
                  <a:lnTo>
                    <a:pt x="448104" y="0"/>
                  </a:lnTo>
                  <a:cubicBezTo>
                    <a:pt x="493772" y="0"/>
                    <a:pt x="530792" y="37021"/>
                    <a:pt x="530792" y="82688"/>
                  </a:cubicBezTo>
                  <a:lnTo>
                    <a:pt x="530792" y="82688"/>
                  </a:lnTo>
                  <a:cubicBezTo>
                    <a:pt x="530792" y="104618"/>
                    <a:pt x="522081" y="125650"/>
                    <a:pt x="506574" y="141157"/>
                  </a:cubicBezTo>
                  <a:cubicBezTo>
                    <a:pt x="491067" y="156664"/>
                    <a:pt x="470035" y="165376"/>
                    <a:pt x="448104" y="165376"/>
                  </a:cubicBezTo>
                  <a:lnTo>
                    <a:pt x="82688" y="165376"/>
                  </a:lnTo>
                  <a:cubicBezTo>
                    <a:pt x="60758" y="165376"/>
                    <a:pt x="39726" y="156664"/>
                    <a:pt x="24219" y="141157"/>
                  </a:cubicBezTo>
                  <a:cubicBezTo>
                    <a:pt x="8712" y="125650"/>
                    <a:pt x="0" y="104618"/>
                    <a:pt x="0" y="82688"/>
                  </a:cubicBezTo>
                  <a:lnTo>
                    <a:pt x="0" y="82688"/>
                  </a:lnTo>
                  <a:cubicBezTo>
                    <a:pt x="0" y="60758"/>
                    <a:pt x="8712" y="39726"/>
                    <a:pt x="24219" y="24219"/>
                  </a:cubicBezTo>
                  <a:cubicBezTo>
                    <a:pt x="39726" y="8712"/>
                    <a:pt x="60758" y="0"/>
                    <a:pt x="82688" y="0"/>
                  </a:cubicBezTo>
                  <a:close/>
                </a:path>
              </a:pathLst>
            </a:custGeom>
            <a:solidFill>
              <a:srgbClr val="000000">
                <a:alpha val="0"/>
              </a:srgbClr>
            </a:solidFill>
            <a:ln w="9525" cap="rnd">
              <a:solidFill>
                <a:srgbClr val="000000"/>
              </a:solidFill>
              <a:prstDash val="solid"/>
              <a:round/>
            </a:ln>
          </p:spPr>
        </p:sp>
        <p:sp>
          <p:nvSpPr>
            <p:cNvPr name="TextBox 12" id="12"/>
            <p:cNvSpPr txBox="true"/>
            <p:nvPr/>
          </p:nvSpPr>
          <p:spPr>
            <a:xfrm>
              <a:off x="0" y="-38100"/>
              <a:ext cx="530792" cy="203476"/>
            </a:xfrm>
            <a:prstGeom prst="rect">
              <a:avLst/>
            </a:prstGeom>
          </p:spPr>
          <p:txBody>
            <a:bodyPr anchor="ctr" rtlCol="false" tIns="50800" lIns="50800" bIns="50800" rIns="50800"/>
            <a:lstStyle/>
            <a:p>
              <a:pPr algn="ctr">
                <a:lnSpc>
                  <a:spcPts val="2799"/>
                </a:lnSpc>
              </a:pPr>
            </a:p>
          </p:txBody>
        </p:sp>
      </p:grpSp>
      <p:sp>
        <p:nvSpPr>
          <p:cNvPr name="Freeform 13" id="13"/>
          <p:cNvSpPr/>
          <p:nvPr/>
        </p:nvSpPr>
        <p:spPr>
          <a:xfrm flipH="false" flipV="false" rot="5400000">
            <a:off x="3236664" y="741913"/>
            <a:ext cx="202257" cy="666117"/>
          </a:xfrm>
          <a:custGeom>
            <a:avLst/>
            <a:gdLst/>
            <a:ahLst/>
            <a:cxnLst/>
            <a:rect r="r" b="b" t="t" l="l"/>
            <a:pathLst>
              <a:path h="666117" w="202257">
                <a:moveTo>
                  <a:pt x="0" y="0"/>
                </a:moveTo>
                <a:lnTo>
                  <a:pt x="202258" y="0"/>
                </a:lnTo>
                <a:lnTo>
                  <a:pt x="202258" y="666117"/>
                </a:lnTo>
                <a:lnTo>
                  <a:pt x="0" y="6661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722639" y="7779098"/>
            <a:ext cx="1326205" cy="1326205"/>
          </a:xfrm>
          <a:custGeom>
            <a:avLst/>
            <a:gdLst/>
            <a:ahLst/>
            <a:cxnLst/>
            <a:rect r="r" b="b" t="t" l="l"/>
            <a:pathLst>
              <a:path h="1326205" w="1326205">
                <a:moveTo>
                  <a:pt x="0" y="0"/>
                </a:moveTo>
                <a:lnTo>
                  <a:pt x="1326205" y="0"/>
                </a:lnTo>
                <a:lnTo>
                  <a:pt x="1326205" y="1326205"/>
                </a:lnTo>
                <a:lnTo>
                  <a:pt x="0" y="13262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2374713" y="886059"/>
            <a:ext cx="609753" cy="339725"/>
          </a:xfrm>
          <a:prstGeom prst="rect">
            <a:avLst/>
          </a:prstGeom>
        </p:spPr>
        <p:txBody>
          <a:bodyPr anchor="t" rtlCol="false" tIns="0" lIns="0" bIns="0" rIns="0">
            <a:spAutoFit/>
          </a:bodyPr>
          <a:lstStyle/>
          <a:p>
            <a:pPr algn="just">
              <a:lnSpc>
                <a:spcPts val="2799"/>
              </a:lnSpc>
            </a:pPr>
            <a:r>
              <a:rPr lang="en-US" sz="1999" spc="193">
                <a:solidFill>
                  <a:srgbClr val="000000"/>
                </a:solidFill>
                <a:latin typeface="Inter Light"/>
                <a:ea typeface="Inter Light"/>
                <a:cs typeface="Inter Light"/>
                <a:sym typeface="Inter Light"/>
              </a:rPr>
              <a:t>02</a:t>
            </a:r>
          </a:p>
        </p:txBody>
      </p:sp>
      <p:sp>
        <p:nvSpPr>
          <p:cNvPr name="TextBox 16" id="16"/>
          <p:cNvSpPr txBox="true"/>
          <p:nvPr/>
        </p:nvSpPr>
        <p:spPr>
          <a:xfrm rot="0">
            <a:off x="1997058" y="3404522"/>
            <a:ext cx="7146942" cy="680761"/>
          </a:xfrm>
          <a:prstGeom prst="rect">
            <a:avLst/>
          </a:prstGeom>
        </p:spPr>
        <p:txBody>
          <a:bodyPr anchor="t" rtlCol="false" tIns="0" lIns="0" bIns="0" rIns="0">
            <a:spAutoFit/>
          </a:bodyPr>
          <a:lstStyle/>
          <a:p>
            <a:pPr algn="l">
              <a:lnSpc>
                <a:spcPts val="5527"/>
              </a:lnSpc>
            </a:pPr>
            <a:r>
              <a:rPr lang="en-US" sz="3948">
                <a:solidFill>
                  <a:srgbClr val="000000"/>
                </a:solidFill>
                <a:latin typeface="Cy Grotesk Grand"/>
                <a:ea typeface="Cy Grotesk Grand"/>
                <a:cs typeface="Cy Grotesk Grand"/>
                <a:sym typeface="Cy Grotesk Grand"/>
              </a:rPr>
              <a:t>WHAT IS AO?</a:t>
            </a:r>
          </a:p>
        </p:txBody>
      </p:sp>
      <p:sp>
        <p:nvSpPr>
          <p:cNvPr name="TextBox 17" id="17"/>
          <p:cNvSpPr txBox="true"/>
          <p:nvPr/>
        </p:nvSpPr>
        <p:spPr>
          <a:xfrm rot="0">
            <a:off x="1997058" y="4409133"/>
            <a:ext cx="7372890" cy="1983644"/>
          </a:xfrm>
          <a:prstGeom prst="rect">
            <a:avLst/>
          </a:prstGeom>
        </p:spPr>
        <p:txBody>
          <a:bodyPr anchor="t" rtlCol="false" tIns="0" lIns="0" bIns="0" rIns="0">
            <a:spAutoFit/>
          </a:bodyPr>
          <a:lstStyle/>
          <a:p>
            <a:pPr algn="l">
              <a:lnSpc>
                <a:spcPts val="3969"/>
              </a:lnSpc>
            </a:pPr>
            <a:r>
              <a:rPr lang="en-US" sz="2835">
                <a:solidFill>
                  <a:srgbClr val="000000"/>
                </a:solidFill>
                <a:latin typeface="Inter Light"/>
                <a:ea typeface="Inter Light"/>
                <a:cs typeface="Inter Light"/>
                <a:sym typeface="Inter Light"/>
              </a:rPr>
              <a:t>We’re creating a seamless mobile streaming music platform which hosts high-fidelity audio files and provides an intuitive interface for listeners and creators.</a:t>
            </a:r>
          </a:p>
        </p:txBody>
      </p:sp>
      <p:sp>
        <p:nvSpPr>
          <p:cNvPr name="TextBox 18" id="18"/>
          <p:cNvSpPr txBox="true"/>
          <p:nvPr/>
        </p:nvSpPr>
        <p:spPr>
          <a:xfrm rot="0">
            <a:off x="14297183" y="839787"/>
            <a:ext cx="2962117" cy="339725"/>
          </a:xfrm>
          <a:prstGeom prst="rect">
            <a:avLst/>
          </a:prstGeom>
        </p:spPr>
        <p:txBody>
          <a:bodyPr anchor="t" rtlCol="false" tIns="0" lIns="0" bIns="0" rIns="0">
            <a:spAutoFit/>
          </a:bodyPr>
          <a:lstStyle/>
          <a:p>
            <a:pPr algn="r">
              <a:lnSpc>
                <a:spcPts val="2799"/>
              </a:lnSpc>
            </a:pPr>
            <a:r>
              <a:rPr lang="en-US" sz="1999" spc="193">
                <a:solidFill>
                  <a:srgbClr val="000000"/>
                </a:solidFill>
                <a:latin typeface="Inter Light"/>
                <a:ea typeface="Inter Light"/>
                <a:cs typeface="Inter Light"/>
                <a:sym typeface="Inter Light"/>
              </a:rPr>
              <a:t>S.K.Y RECORDS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sp>
        <p:nvSpPr>
          <p:cNvPr name="TextBox 2" id="2"/>
          <p:cNvSpPr txBox="true"/>
          <p:nvPr/>
        </p:nvSpPr>
        <p:spPr>
          <a:xfrm rot="0">
            <a:off x="1954189" y="2179467"/>
            <a:ext cx="9533500" cy="680761"/>
          </a:xfrm>
          <a:prstGeom prst="rect">
            <a:avLst/>
          </a:prstGeom>
        </p:spPr>
        <p:txBody>
          <a:bodyPr anchor="t" rtlCol="false" tIns="0" lIns="0" bIns="0" rIns="0">
            <a:spAutoFit/>
          </a:bodyPr>
          <a:lstStyle/>
          <a:p>
            <a:pPr algn="ctr">
              <a:lnSpc>
                <a:spcPts val="5527"/>
              </a:lnSpc>
            </a:pPr>
            <a:r>
              <a:rPr lang="en-US" sz="3948">
                <a:solidFill>
                  <a:srgbClr val="000000"/>
                </a:solidFill>
                <a:latin typeface="Cy Grotesk Grand"/>
                <a:ea typeface="Cy Grotesk Grand"/>
                <a:cs typeface="Cy Grotesk Grand"/>
                <a:sym typeface="Cy Grotesk Grand"/>
              </a:rPr>
              <a:t>AUDIENCE/CUSTOMER</a:t>
            </a:r>
          </a:p>
        </p:txBody>
      </p:sp>
      <p:grpSp>
        <p:nvGrpSpPr>
          <p:cNvPr name="Group 3" id="3"/>
          <p:cNvGrpSpPr/>
          <p:nvPr/>
        </p:nvGrpSpPr>
        <p:grpSpPr>
          <a:xfrm rot="-5400000">
            <a:off x="2191521" y="2265192"/>
            <a:ext cx="120372" cy="595036"/>
            <a:chOff x="0" y="0"/>
            <a:chExt cx="31703" cy="156717"/>
          </a:xfrm>
        </p:grpSpPr>
        <p:sp>
          <p:nvSpPr>
            <p:cNvPr name="Freeform 4" id="4"/>
            <p:cNvSpPr/>
            <p:nvPr/>
          </p:nvSpPr>
          <p:spPr>
            <a:xfrm flipH="false" flipV="false" rot="0">
              <a:off x="0" y="0"/>
              <a:ext cx="31703" cy="156717"/>
            </a:xfrm>
            <a:custGeom>
              <a:avLst/>
              <a:gdLst/>
              <a:ahLst/>
              <a:cxnLst/>
              <a:rect r="r" b="b" t="t" l="l"/>
              <a:pathLst>
                <a:path h="156717" w="31703">
                  <a:moveTo>
                    <a:pt x="0" y="0"/>
                  </a:moveTo>
                  <a:lnTo>
                    <a:pt x="31703" y="0"/>
                  </a:lnTo>
                  <a:lnTo>
                    <a:pt x="31703" y="156717"/>
                  </a:lnTo>
                  <a:lnTo>
                    <a:pt x="0" y="156717"/>
                  </a:lnTo>
                  <a:close/>
                </a:path>
              </a:pathLst>
            </a:custGeom>
            <a:solidFill>
              <a:srgbClr val="FFBD59"/>
            </a:solidFill>
          </p:spPr>
        </p:sp>
        <p:sp>
          <p:nvSpPr>
            <p:cNvPr name="TextBox 5" id="5"/>
            <p:cNvSpPr txBox="true"/>
            <p:nvPr/>
          </p:nvSpPr>
          <p:spPr>
            <a:xfrm>
              <a:off x="0" y="-38100"/>
              <a:ext cx="31703" cy="19481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11163667" y="2265192"/>
            <a:ext cx="120372" cy="595036"/>
            <a:chOff x="0" y="0"/>
            <a:chExt cx="31703" cy="156717"/>
          </a:xfrm>
        </p:grpSpPr>
        <p:sp>
          <p:nvSpPr>
            <p:cNvPr name="Freeform 7" id="7"/>
            <p:cNvSpPr/>
            <p:nvPr/>
          </p:nvSpPr>
          <p:spPr>
            <a:xfrm flipH="false" flipV="false" rot="0">
              <a:off x="0" y="0"/>
              <a:ext cx="31703" cy="156717"/>
            </a:xfrm>
            <a:custGeom>
              <a:avLst/>
              <a:gdLst/>
              <a:ahLst/>
              <a:cxnLst/>
              <a:rect r="r" b="b" t="t" l="l"/>
              <a:pathLst>
                <a:path h="156717" w="31703">
                  <a:moveTo>
                    <a:pt x="0" y="0"/>
                  </a:moveTo>
                  <a:lnTo>
                    <a:pt x="31703" y="0"/>
                  </a:lnTo>
                  <a:lnTo>
                    <a:pt x="31703" y="156717"/>
                  </a:lnTo>
                  <a:lnTo>
                    <a:pt x="0" y="156717"/>
                  </a:lnTo>
                  <a:close/>
                </a:path>
              </a:pathLst>
            </a:custGeom>
            <a:solidFill>
              <a:srgbClr val="FFBD59"/>
            </a:solidFill>
          </p:spPr>
        </p:sp>
        <p:sp>
          <p:nvSpPr>
            <p:cNvPr name="TextBox 8" id="8"/>
            <p:cNvSpPr txBox="true"/>
            <p:nvPr/>
          </p:nvSpPr>
          <p:spPr>
            <a:xfrm>
              <a:off x="0" y="-38100"/>
              <a:ext cx="31703" cy="194817"/>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flipV="true">
            <a:off x="-255873" y="1557218"/>
            <a:ext cx="18740515" cy="0"/>
          </a:xfrm>
          <a:prstGeom prst="line">
            <a:avLst/>
          </a:prstGeom>
          <a:ln cap="flat" w="9525">
            <a:solidFill>
              <a:srgbClr val="000000"/>
            </a:solidFill>
            <a:prstDash val="solid"/>
            <a:headEnd type="none" len="sm" w="sm"/>
            <a:tailEnd type="none" len="sm" w="sm"/>
          </a:ln>
        </p:spPr>
      </p:sp>
      <p:sp>
        <p:nvSpPr>
          <p:cNvPr name="AutoShape 10" id="10"/>
          <p:cNvSpPr/>
          <p:nvPr/>
        </p:nvSpPr>
        <p:spPr>
          <a:xfrm flipV="true">
            <a:off x="-255873" y="592726"/>
            <a:ext cx="18740515" cy="0"/>
          </a:xfrm>
          <a:prstGeom prst="line">
            <a:avLst/>
          </a:prstGeom>
          <a:ln cap="flat" w="9525">
            <a:solidFill>
              <a:srgbClr val="000000"/>
            </a:solidFill>
            <a:prstDash val="solid"/>
            <a:headEnd type="none" len="sm" w="sm"/>
            <a:tailEnd type="none" len="sm" w="sm"/>
          </a:ln>
        </p:spPr>
      </p:sp>
      <p:sp>
        <p:nvSpPr>
          <p:cNvPr name="Freeform 11" id="11"/>
          <p:cNvSpPr/>
          <p:nvPr/>
        </p:nvSpPr>
        <p:spPr>
          <a:xfrm flipH="false" flipV="false" rot="0">
            <a:off x="866324" y="912596"/>
            <a:ext cx="324752" cy="324752"/>
          </a:xfrm>
          <a:custGeom>
            <a:avLst/>
            <a:gdLst/>
            <a:ahLst/>
            <a:cxnLst/>
            <a:rect r="r" b="b" t="t" l="l"/>
            <a:pathLst>
              <a:path h="324752" w="324752">
                <a:moveTo>
                  <a:pt x="0" y="0"/>
                </a:moveTo>
                <a:lnTo>
                  <a:pt x="324752" y="0"/>
                </a:lnTo>
                <a:lnTo>
                  <a:pt x="324752" y="324752"/>
                </a:lnTo>
                <a:lnTo>
                  <a:pt x="0" y="3247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997058" y="761016"/>
            <a:ext cx="2015352" cy="627911"/>
            <a:chOff x="0" y="0"/>
            <a:chExt cx="530792" cy="165376"/>
          </a:xfrm>
        </p:grpSpPr>
        <p:sp>
          <p:nvSpPr>
            <p:cNvPr name="Freeform 13" id="13"/>
            <p:cNvSpPr/>
            <p:nvPr/>
          </p:nvSpPr>
          <p:spPr>
            <a:xfrm flipH="false" flipV="false" rot="0">
              <a:off x="0" y="0"/>
              <a:ext cx="530792" cy="165376"/>
            </a:xfrm>
            <a:custGeom>
              <a:avLst/>
              <a:gdLst/>
              <a:ahLst/>
              <a:cxnLst/>
              <a:rect r="r" b="b" t="t" l="l"/>
              <a:pathLst>
                <a:path h="165376" w="530792">
                  <a:moveTo>
                    <a:pt x="82688" y="0"/>
                  </a:moveTo>
                  <a:lnTo>
                    <a:pt x="448104" y="0"/>
                  </a:lnTo>
                  <a:cubicBezTo>
                    <a:pt x="493772" y="0"/>
                    <a:pt x="530792" y="37021"/>
                    <a:pt x="530792" y="82688"/>
                  </a:cubicBezTo>
                  <a:lnTo>
                    <a:pt x="530792" y="82688"/>
                  </a:lnTo>
                  <a:cubicBezTo>
                    <a:pt x="530792" y="104618"/>
                    <a:pt x="522081" y="125650"/>
                    <a:pt x="506574" y="141157"/>
                  </a:cubicBezTo>
                  <a:cubicBezTo>
                    <a:pt x="491067" y="156664"/>
                    <a:pt x="470035" y="165376"/>
                    <a:pt x="448104" y="165376"/>
                  </a:cubicBezTo>
                  <a:lnTo>
                    <a:pt x="82688" y="165376"/>
                  </a:lnTo>
                  <a:cubicBezTo>
                    <a:pt x="60758" y="165376"/>
                    <a:pt x="39726" y="156664"/>
                    <a:pt x="24219" y="141157"/>
                  </a:cubicBezTo>
                  <a:cubicBezTo>
                    <a:pt x="8712" y="125650"/>
                    <a:pt x="0" y="104618"/>
                    <a:pt x="0" y="82688"/>
                  </a:cubicBezTo>
                  <a:lnTo>
                    <a:pt x="0" y="82688"/>
                  </a:lnTo>
                  <a:cubicBezTo>
                    <a:pt x="0" y="60758"/>
                    <a:pt x="8712" y="39726"/>
                    <a:pt x="24219" y="24219"/>
                  </a:cubicBezTo>
                  <a:cubicBezTo>
                    <a:pt x="39726" y="8712"/>
                    <a:pt x="60758" y="0"/>
                    <a:pt x="82688" y="0"/>
                  </a:cubicBezTo>
                  <a:close/>
                </a:path>
              </a:pathLst>
            </a:custGeom>
            <a:solidFill>
              <a:srgbClr val="000000">
                <a:alpha val="0"/>
              </a:srgbClr>
            </a:solidFill>
            <a:ln w="9525" cap="rnd">
              <a:solidFill>
                <a:srgbClr val="000000"/>
              </a:solidFill>
              <a:prstDash val="solid"/>
              <a:round/>
            </a:ln>
          </p:spPr>
        </p:sp>
        <p:sp>
          <p:nvSpPr>
            <p:cNvPr name="TextBox 14" id="14"/>
            <p:cNvSpPr txBox="true"/>
            <p:nvPr/>
          </p:nvSpPr>
          <p:spPr>
            <a:xfrm>
              <a:off x="0" y="-38100"/>
              <a:ext cx="530792" cy="203476"/>
            </a:xfrm>
            <a:prstGeom prst="rect">
              <a:avLst/>
            </a:prstGeom>
          </p:spPr>
          <p:txBody>
            <a:bodyPr anchor="ctr" rtlCol="false" tIns="50800" lIns="50800" bIns="50800" rIns="50800"/>
            <a:lstStyle/>
            <a:p>
              <a:pPr algn="ctr">
                <a:lnSpc>
                  <a:spcPts val="2799"/>
                </a:lnSpc>
              </a:pPr>
            </a:p>
          </p:txBody>
        </p:sp>
      </p:grpSp>
      <p:sp>
        <p:nvSpPr>
          <p:cNvPr name="Freeform 15" id="15"/>
          <p:cNvSpPr/>
          <p:nvPr/>
        </p:nvSpPr>
        <p:spPr>
          <a:xfrm flipH="false" flipV="false" rot="5400000">
            <a:off x="3236664" y="741913"/>
            <a:ext cx="202257" cy="666117"/>
          </a:xfrm>
          <a:custGeom>
            <a:avLst/>
            <a:gdLst/>
            <a:ahLst/>
            <a:cxnLst/>
            <a:rect r="r" b="b" t="t" l="l"/>
            <a:pathLst>
              <a:path h="666117" w="202257">
                <a:moveTo>
                  <a:pt x="0" y="0"/>
                </a:moveTo>
                <a:lnTo>
                  <a:pt x="202258" y="0"/>
                </a:lnTo>
                <a:lnTo>
                  <a:pt x="202258" y="666117"/>
                </a:lnTo>
                <a:lnTo>
                  <a:pt x="0" y="6661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7456206" y="2321049"/>
            <a:ext cx="1326205" cy="1326205"/>
          </a:xfrm>
          <a:custGeom>
            <a:avLst/>
            <a:gdLst/>
            <a:ahLst/>
            <a:cxnLst/>
            <a:rect r="r" b="b" t="t" l="l"/>
            <a:pathLst>
              <a:path h="1326205" w="1326205">
                <a:moveTo>
                  <a:pt x="0" y="0"/>
                </a:moveTo>
                <a:lnTo>
                  <a:pt x="1326205" y="0"/>
                </a:lnTo>
                <a:lnTo>
                  <a:pt x="1326205" y="1326205"/>
                </a:lnTo>
                <a:lnTo>
                  <a:pt x="0" y="13262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0926335" y="2984152"/>
            <a:ext cx="4775665" cy="6356958"/>
          </a:xfrm>
          <a:custGeom>
            <a:avLst/>
            <a:gdLst/>
            <a:ahLst/>
            <a:cxnLst/>
            <a:rect r="r" b="b" t="t" l="l"/>
            <a:pathLst>
              <a:path h="6356958" w="4775665">
                <a:moveTo>
                  <a:pt x="0" y="0"/>
                </a:moveTo>
                <a:lnTo>
                  <a:pt x="4775665" y="0"/>
                </a:lnTo>
                <a:lnTo>
                  <a:pt x="4775665" y="6356958"/>
                </a:lnTo>
                <a:lnTo>
                  <a:pt x="0" y="6356958"/>
                </a:lnTo>
                <a:lnTo>
                  <a:pt x="0" y="0"/>
                </a:lnTo>
                <a:close/>
              </a:path>
            </a:pathLst>
          </a:custGeom>
          <a:blipFill>
            <a:blip r:embed="rId8"/>
            <a:stretch>
              <a:fillRect l="0" t="0" r="0" b="0"/>
            </a:stretch>
          </a:blipFill>
        </p:spPr>
      </p:sp>
      <p:sp>
        <p:nvSpPr>
          <p:cNvPr name="TextBox 18" id="18"/>
          <p:cNvSpPr txBox="true"/>
          <p:nvPr/>
        </p:nvSpPr>
        <p:spPr>
          <a:xfrm rot="0">
            <a:off x="1954189" y="3506290"/>
            <a:ext cx="6786831" cy="2224384"/>
          </a:xfrm>
          <a:prstGeom prst="rect">
            <a:avLst/>
          </a:prstGeom>
        </p:spPr>
        <p:txBody>
          <a:bodyPr anchor="t" rtlCol="false" tIns="0" lIns="0" bIns="0" rIns="0">
            <a:spAutoFit/>
          </a:bodyPr>
          <a:lstStyle/>
          <a:p>
            <a:pPr algn="l">
              <a:lnSpc>
                <a:spcPts val="3545"/>
              </a:lnSpc>
            </a:pPr>
            <a:r>
              <a:rPr lang="en-US" sz="2532">
                <a:solidFill>
                  <a:srgbClr val="000000"/>
                </a:solidFill>
                <a:latin typeface="Inter Light"/>
                <a:ea typeface="Inter Light"/>
                <a:cs typeface="Inter Light"/>
                <a:sym typeface="Inter Light"/>
              </a:rPr>
              <a:t>Our audience is the mindful listener, the music enthusiast, maybe even the purist. Our platform facilitates casual listening experiences and is powerful enough to cater to High-Fidelity environments as well.</a:t>
            </a:r>
          </a:p>
        </p:txBody>
      </p:sp>
      <p:sp>
        <p:nvSpPr>
          <p:cNvPr name="TextBox 19" id="19"/>
          <p:cNvSpPr txBox="true"/>
          <p:nvPr/>
        </p:nvSpPr>
        <p:spPr>
          <a:xfrm rot="0">
            <a:off x="2374713" y="886059"/>
            <a:ext cx="609753" cy="339725"/>
          </a:xfrm>
          <a:prstGeom prst="rect">
            <a:avLst/>
          </a:prstGeom>
        </p:spPr>
        <p:txBody>
          <a:bodyPr anchor="t" rtlCol="false" tIns="0" lIns="0" bIns="0" rIns="0">
            <a:spAutoFit/>
          </a:bodyPr>
          <a:lstStyle/>
          <a:p>
            <a:pPr algn="just">
              <a:lnSpc>
                <a:spcPts val="2799"/>
              </a:lnSpc>
            </a:pPr>
            <a:r>
              <a:rPr lang="en-US" sz="1999" spc="193">
                <a:solidFill>
                  <a:srgbClr val="000000"/>
                </a:solidFill>
                <a:latin typeface="Inter Light"/>
                <a:ea typeface="Inter Light"/>
                <a:cs typeface="Inter Light"/>
                <a:sym typeface="Inter Light"/>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grpSp>
        <p:nvGrpSpPr>
          <p:cNvPr name="Group 2" id="2"/>
          <p:cNvGrpSpPr/>
          <p:nvPr/>
        </p:nvGrpSpPr>
        <p:grpSpPr>
          <a:xfrm rot="-5400000">
            <a:off x="2234391" y="2103439"/>
            <a:ext cx="120372" cy="595036"/>
            <a:chOff x="0" y="0"/>
            <a:chExt cx="31703" cy="156717"/>
          </a:xfrm>
        </p:grpSpPr>
        <p:sp>
          <p:nvSpPr>
            <p:cNvPr name="Freeform 3" id="3"/>
            <p:cNvSpPr/>
            <p:nvPr/>
          </p:nvSpPr>
          <p:spPr>
            <a:xfrm flipH="false" flipV="false" rot="0">
              <a:off x="0" y="0"/>
              <a:ext cx="31703" cy="156717"/>
            </a:xfrm>
            <a:custGeom>
              <a:avLst/>
              <a:gdLst/>
              <a:ahLst/>
              <a:cxnLst/>
              <a:rect r="r" b="b" t="t" l="l"/>
              <a:pathLst>
                <a:path h="156717" w="31703">
                  <a:moveTo>
                    <a:pt x="0" y="0"/>
                  </a:moveTo>
                  <a:lnTo>
                    <a:pt x="31703" y="0"/>
                  </a:lnTo>
                  <a:lnTo>
                    <a:pt x="31703" y="156717"/>
                  </a:lnTo>
                  <a:lnTo>
                    <a:pt x="0" y="156717"/>
                  </a:lnTo>
                  <a:close/>
                </a:path>
              </a:pathLst>
            </a:custGeom>
            <a:solidFill>
              <a:srgbClr val="FFBD59"/>
            </a:solidFill>
          </p:spPr>
        </p:sp>
        <p:sp>
          <p:nvSpPr>
            <p:cNvPr name="TextBox 4" id="4"/>
            <p:cNvSpPr txBox="true"/>
            <p:nvPr/>
          </p:nvSpPr>
          <p:spPr>
            <a:xfrm>
              <a:off x="0" y="-38100"/>
              <a:ext cx="31703" cy="19481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0144223" y="6952807"/>
            <a:ext cx="120372" cy="595036"/>
            <a:chOff x="0" y="0"/>
            <a:chExt cx="31703" cy="156717"/>
          </a:xfrm>
        </p:grpSpPr>
        <p:sp>
          <p:nvSpPr>
            <p:cNvPr name="Freeform 6" id="6"/>
            <p:cNvSpPr/>
            <p:nvPr/>
          </p:nvSpPr>
          <p:spPr>
            <a:xfrm flipH="false" flipV="false" rot="0">
              <a:off x="0" y="0"/>
              <a:ext cx="31703" cy="156717"/>
            </a:xfrm>
            <a:custGeom>
              <a:avLst/>
              <a:gdLst/>
              <a:ahLst/>
              <a:cxnLst/>
              <a:rect r="r" b="b" t="t" l="l"/>
              <a:pathLst>
                <a:path h="156717" w="31703">
                  <a:moveTo>
                    <a:pt x="0" y="0"/>
                  </a:moveTo>
                  <a:lnTo>
                    <a:pt x="31703" y="0"/>
                  </a:lnTo>
                  <a:lnTo>
                    <a:pt x="31703" y="156717"/>
                  </a:lnTo>
                  <a:lnTo>
                    <a:pt x="0" y="156717"/>
                  </a:lnTo>
                  <a:close/>
                </a:path>
              </a:pathLst>
            </a:custGeom>
            <a:solidFill>
              <a:srgbClr val="FFBD59"/>
            </a:solidFill>
          </p:spPr>
        </p:sp>
        <p:sp>
          <p:nvSpPr>
            <p:cNvPr name="TextBox 7" id="7"/>
            <p:cNvSpPr txBox="true"/>
            <p:nvPr/>
          </p:nvSpPr>
          <p:spPr>
            <a:xfrm>
              <a:off x="0" y="-38100"/>
              <a:ext cx="31703" cy="19481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997058" y="5448569"/>
            <a:ext cx="5246370" cy="4838431"/>
            <a:chOff x="0" y="0"/>
            <a:chExt cx="812800" cy="749600"/>
          </a:xfrm>
        </p:grpSpPr>
        <p:sp>
          <p:nvSpPr>
            <p:cNvPr name="Freeform 9" id="9"/>
            <p:cNvSpPr/>
            <p:nvPr/>
          </p:nvSpPr>
          <p:spPr>
            <a:xfrm flipH="false" flipV="false" rot="0">
              <a:off x="0" y="0"/>
              <a:ext cx="812800" cy="749600"/>
            </a:xfrm>
            <a:custGeom>
              <a:avLst/>
              <a:gdLst/>
              <a:ahLst/>
              <a:cxnLst/>
              <a:rect r="r" b="b" t="t" l="l"/>
              <a:pathLst>
                <a:path h="749600" w="812800">
                  <a:moveTo>
                    <a:pt x="0" y="0"/>
                  </a:moveTo>
                  <a:lnTo>
                    <a:pt x="812800" y="0"/>
                  </a:lnTo>
                  <a:lnTo>
                    <a:pt x="812800" y="749600"/>
                  </a:lnTo>
                  <a:lnTo>
                    <a:pt x="0" y="749600"/>
                  </a:lnTo>
                  <a:close/>
                </a:path>
              </a:pathLst>
            </a:custGeom>
            <a:blipFill>
              <a:blip r:embed="rId2"/>
              <a:stretch>
                <a:fillRect l="-19125" t="0" r="-19125" b="0"/>
              </a:stretch>
            </a:blipFill>
          </p:spPr>
        </p:sp>
      </p:grpSp>
      <p:sp>
        <p:nvSpPr>
          <p:cNvPr name="AutoShape 10" id="10"/>
          <p:cNvSpPr/>
          <p:nvPr/>
        </p:nvSpPr>
        <p:spPr>
          <a:xfrm flipV="true">
            <a:off x="-255873" y="1557218"/>
            <a:ext cx="18740515" cy="0"/>
          </a:xfrm>
          <a:prstGeom prst="line">
            <a:avLst/>
          </a:prstGeom>
          <a:ln cap="flat" w="9525">
            <a:solidFill>
              <a:srgbClr val="000000"/>
            </a:solidFill>
            <a:prstDash val="solid"/>
            <a:headEnd type="none" len="sm" w="sm"/>
            <a:tailEnd type="none" len="sm" w="sm"/>
          </a:ln>
        </p:spPr>
      </p:sp>
      <p:sp>
        <p:nvSpPr>
          <p:cNvPr name="AutoShape 11" id="11"/>
          <p:cNvSpPr/>
          <p:nvPr/>
        </p:nvSpPr>
        <p:spPr>
          <a:xfrm flipV="true">
            <a:off x="-255873" y="592726"/>
            <a:ext cx="18740515" cy="0"/>
          </a:xfrm>
          <a:prstGeom prst="line">
            <a:avLst/>
          </a:prstGeom>
          <a:ln cap="flat" w="9525">
            <a:solidFill>
              <a:srgbClr val="000000"/>
            </a:solidFill>
            <a:prstDash val="solid"/>
            <a:headEnd type="none" len="sm" w="sm"/>
            <a:tailEnd type="none" len="sm" w="sm"/>
          </a:ln>
        </p:spPr>
      </p:sp>
      <p:sp>
        <p:nvSpPr>
          <p:cNvPr name="Freeform 12" id="12"/>
          <p:cNvSpPr/>
          <p:nvPr/>
        </p:nvSpPr>
        <p:spPr>
          <a:xfrm flipH="false" flipV="false" rot="0">
            <a:off x="866324" y="912596"/>
            <a:ext cx="324752" cy="324752"/>
          </a:xfrm>
          <a:custGeom>
            <a:avLst/>
            <a:gdLst/>
            <a:ahLst/>
            <a:cxnLst/>
            <a:rect r="r" b="b" t="t" l="l"/>
            <a:pathLst>
              <a:path h="324752" w="324752">
                <a:moveTo>
                  <a:pt x="0" y="0"/>
                </a:moveTo>
                <a:lnTo>
                  <a:pt x="324752" y="0"/>
                </a:lnTo>
                <a:lnTo>
                  <a:pt x="324752" y="324752"/>
                </a:lnTo>
                <a:lnTo>
                  <a:pt x="0" y="3247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2679590" y="2103000"/>
            <a:ext cx="4563838" cy="1225949"/>
          </a:xfrm>
          <a:prstGeom prst="rect">
            <a:avLst/>
          </a:prstGeom>
        </p:spPr>
        <p:txBody>
          <a:bodyPr anchor="t" rtlCol="false" tIns="0" lIns="0" bIns="0" rIns="0">
            <a:spAutoFit/>
          </a:bodyPr>
          <a:lstStyle/>
          <a:p>
            <a:pPr algn="l">
              <a:lnSpc>
                <a:spcPts val="4878"/>
              </a:lnSpc>
            </a:pPr>
            <a:r>
              <a:rPr lang="en-US" sz="3484">
                <a:solidFill>
                  <a:srgbClr val="000000"/>
                </a:solidFill>
                <a:latin typeface="Cy Grotesk Grand"/>
                <a:ea typeface="Cy Grotesk Grand"/>
                <a:cs typeface="Cy Grotesk Grand"/>
                <a:sym typeface="Cy Grotesk Grand"/>
              </a:rPr>
              <a:t>BACKGROUND </a:t>
            </a:r>
          </a:p>
          <a:p>
            <a:pPr algn="l">
              <a:lnSpc>
                <a:spcPts val="4878"/>
              </a:lnSpc>
            </a:pPr>
          </a:p>
        </p:txBody>
      </p:sp>
      <p:sp>
        <p:nvSpPr>
          <p:cNvPr name="TextBox 14" id="14"/>
          <p:cNvSpPr txBox="true"/>
          <p:nvPr/>
        </p:nvSpPr>
        <p:spPr>
          <a:xfrm rot="0">
            <a:off x="10639501" y="6927268"/>
            <a:ext cx="7031096" cy="680761"/>
          </a:xfrm>
          <a:prstGeom prst="rect">
            <a:avLst/>
          </a:prstGeom>
        </p:spPr>
        <p:txBody>
          <a:bodyPr anchor="t" rtlCol="false" tIns="0" lIns="0" bIns="0" rIns="0">
            <a:spAutoFit/>
          </a:bodyPr>
          <a:lstStyle/>
          <a:p>
            <a:pPr algn="l">
              <a:lnSpc>
                <a:spcPts val="5527"/>
              </a:lnSpc>
            </a:pPr>
            <a:r>
              <a:rPr lang="en-US" sz="3948">
                <a:solidFill>
                  <a:srgbClr val="000000"/>
                </a:solidFill>
                <a:latin typeface="Cy Grotesk Grand"/>
                <a:ea typeface="Cy Grotesk Grand"/>
                <a:cs typeface="Cy Grotesk Grand"/>
                <a:sym typeface="Cy Grotesk Grand"/>
              </a:rPr>
              <a:t>PROBLEM HISTORY</a:t>
            </a:r>
          </a:p>
        </p:txBody>
      </p:sp>
      <p:sp>
        <p:nvSpPr>
          <p:cNvPr name="TextBox 15" id="15"/>
          <p:cNvSpPr txBox="true"/>
          <p:nvPr/>
        </p:nvSpPr>
        <p:spPr>
          <a:xfrm rot="0">
            <a:off x="1997058" y="3194568"/>
            <a:ext cx="6611703" cy="1406525"/>
          </a:xfrm>
          <a:prstGeom prst="rect">
            <a:avLst/>
          </a:prstGeom>
        </p:spPr>
        <p:txBody>
          <a:bodyPr anchor="t" rtlCol="false" tIns="0" lIns="0" bIns="0" rIns="0">
            <a:spAutoFit/>
          </a:bodyPr>
          <a:lstStyle/>
          <a:p>
            <a:pPr algn="just">
              <a:lnSpc>
                <a:spcPts val="2800"/>
              </a:lnSpc>
            </a:pPr>
            <a:r>
              <a:rPr lang="en-US" sz="2000">
                <a:solidFill>
                  <a:srgbClr val="000000"/>
                </a:solidFill>
                <a:latin typeface="Inter Light"/>
                <a:ea typeface="Inter Light"/>
                <a:cs typeface="Inter Light"/>
                <a:sym typeface="Inter Light"/>
              </a:rPr>
              <a:t>S.K.Y Records has noticed an increased interest for music making but with very low accessibility for small artists. Distribution of one’s own music can be very expensive, especially if you do not have your own label,</a:t>
            </a:r>
          </a:p>
        </p:txBody>
      </p:sp>
      <p:sp>
        <p:nvSpPr>
          <p:cNvPr name="TextBox 16" id="16"/>
          <p:cNvSpPr txBox="true"/>
          <p:nvPr/>
        </p:nvSpPr>
        <p:spPr>
          <a:xfrm rot="0">
            <a:off x="9906891" y="7931879"/>
            <a:ext cx="5359123" cy="2111375"/>
          </a:xfrm>
          <a:prstGeom prst="rect">
            <a:avLst/>
          </a:prstGeom>
        </p:spPr>
        <p:txBody>
          <a:bodyPr anchor="t" rtlCol="false" tIns="0" lIns="0" bIns="0" rIns="0">
            <a:spAutoFit/>
          </a:bodyPr>
          <a:lstStyle/>
          <a:p>
            <a:pPr algn="just">
              <a:lnSpc>
                <a:spcPts val="2800"/>
              </a:lnSpc>
            </a:pPr>
            <a:r>
              <a:rPr lang="en-US" sz="2000">
                <a:solidFill>
                  <a:srgbClr val="000000"/>
                </a:solidFill>
                <a:latin typeface="Inter Light"/>
                <a:ea typeface="Inter Light"/>
                <a:cs typeface="Inter Light"/>
                <a:sym typeface="Inter Light"/>
              </a:rPr>
              <a:t>Many platforms have tried building their own music streaming service but distributing music has been found to be expensive. Music quality while streaming is also low, often clipping and distorting at higher volumes.</a:t>
            </a:r>
          </a:p>
        </p:txBody>
      </p:sp>
      <p:sp>
        <p:nvSpPr>
          <p:cNvPr name="TextBox 17" id="17"/>
          <p:cNvSpPr txBox="true"/>
          <p:nvPr/>
        </p:nvSpPr>
        <p:spPr>
          <a:xfrm rot="0">
            <a:off x="14297183" y="839787"/>
            <a:ext cx="2962117" cy="339725"/>
          </a:xfrm>
          <a:prstGeom prst="rect">
            <a:avLst/>
          </a:prstGeom>
        </p:spPr>
        <p:txBody>
          <a:bodyPr anchor="t" rtlCol="false" tIns="0" lIns="0" bIns="0" rIns="0">
            <a:spAutoFit/>
          </a:bodyPr>
          <a:lstStyle/>
          <a:p>
            <a:pPr algn="r">
              <a:lnSpc>
                <a:spcPts val="2799"/>
              </a:lnSpc>
            </a:pPr>
            <a:r>
              <a:rPr lang="en-US" sz="1999" spc="193">
                <a:solidFill>
                  <a:srgbClr val="000000"/>
                </a:solidFill>
                <a:latin typeface="Inter Light"/>
                <a:ea typeface="Inter Light"/>
                <a:cs typeface="Inter Light"/>
                <a:sym typeface="Inter Light"/>
              </a:rPr>
              <a:t>S.K.Y RECORDS</a:t>
            </a:r>
          </a:p>
        </p:txBody>
      </p:sp>
      <p:grpSp>
        <p:nvGrpSpPr>
          <p:cNvPr name="Group 18" id="18"/>
          <p:cNvGrpSpPr/>
          <p:nvPr/>
        </p:nvGrpSpPr>
        <p:grpSpPr>
          <a:xfrm rot="0">
            <a:off x="1997058" y="761016"/>
            <a:ext cx="2015352" cy="627911"/>
            <a:chOff x="0" y="0"/>
            <a:chExt cx="530792" cy="165376"/>
          </a:xfrm>
        </p:grpSpPr>
        <p:sp>
          <p:nvSpPr>
            <p:cNvPr name="Freeform 19" id="19"/>
            <p:cNvSpPr/>
            <p:nvPr/>
          </p:nvSpPr>
          <p:spPr>
            <a:xfrm flipH="false" flipV="false" rot="0">
              <a:off x="0" y="0"/>
              <a:ext cx="530792" cy="165376"/>
            </a:xfrm>
            <a:custGeom>
              <a:avLst/>
              <a:gdLst/>
              <a:ahLst/>
              <a:cxnLst/>
              <a:rect r="r" b="b" t="t" l="l"/>
              <a:pathLst>
                <a:path h="165376" w="530792">
                  <a:moveTo>
                    <a:pt x="82688" y="0"/>
                  </a:moveTo>
                  <a:lnTo>
                    <a:pt x="448104" y="0"/>
                  </a:lnTo>
                  <a:cubicBezTo>
                    <a:pt x="493772" y="0"/>
                    <a:pt x="530792" y="37021"/>
                    <a:pt x="530792" y="82688"/>
                  </a:cubicBezTo>
                  <a:lnTo>
                    <a:pt x="530792" y="82688"/>
                  </a:lnTo>
                  <a:cubicBezTo>
                    <a:pt x="530792" y="104618"/>
                    <a:pt x="522081" y="125650"/>
                    <a:pt x="506574" y="141157"/>
                  </a:cubicBezTo>
                  <a:cubicBezTo>
                    <a:pt x="491067" y="156664"/>
                    <a:pt x="470035" y="165376"/>
                    <a:pt x="448104" y="165376"/>
                  </a:cubicBezTo>
                  <a:lnTo>
                    <a:pt x="82688" y="165376"/>
                  </a:lnTo>
                  <a:cubicBezTo>
                    <a:pt x="60758" y="165376"/>
                    <a:pt x="39726" y="156664"/>
                    <a:pt x="24219" y="141157"/>
                  </a:cubicBezTo>
                  <a:cubicBezTo>
                    <a:pt x="8712" y="125650"/>
                    <a:pt x="0" y="104618"/>
                    <a:pt x="0" y="82688"/>
                  </a:cubicBezTo>
                  <a:lnTo>
                    <a:pt x="0" y="82688"/>
                  </a:lnTo>
                  <a:cubicBezTo>
                    <a:pt x="0" y="60758"/>
                    <a:pt x="8712" y="39726"/>
                    <a:pt x="24219" y="24219"/>
                  </a:cubicBezTo>
                  <a:cubicBezTo>
                    <a:pt x="39726" y="8712"/>
                    <a:pt x="60758" y="0"/>
                    <a:pt x="82688" y="0"/>
                  </a:cubicBezTo>
                  <a:close/>
                </a:path>
              </a:pathLst>
            </a:custGeom>
            <a:solidFill>
              <a:srgbClr val="000000">
                <a:alpha val="0"/>
              </a:srgbClr>
            </a:solidFill>
            <a:ln w="9525" cap="rnd">
              <a:solidFill>
                <a:srgbClr val="000000"/>
              </a:solidFill>
              <a:prstDash val="solid"/>
              <a:round/>
            </a:ln>
          </p:spPr>
        </p:sp>
        <p:sp>
          <p:nvSpPr>
            <p:cNvPr name="TextBox 20" id="20"/>
            <p:cNvSpPr txBox="true"/>
            <p:nvPr/>
          </p:nvSpPr>
          <p:spPr>
            <a:xfrm>
              <a:off x="0" y="-38100"/>
              <a:ext cx="530792" cy="203476"/>
            </a:xfrm>
            <a:prstGeom prst="rect">
              <a:avLst/>
            </a:prstGeom>
          </p:spPr>
          <p:txBody>
            <a:bodyPr anchor="ctr" rtlCol="false" tIns="50800" lIns="50800" bIns="50800" rIns="50800"/>
            <a:lstStyle/>
            <a:p>
              <a:pPr algn="ctr">
                <a:lnSpc>
                  <a:spcPts val="2799"/>
                </a:lnSpc>
              </a:pPr>
            </a:p>
          </p:txBody>
        </p:sp>
      </p:grpSp>
      <p:sp>
        <p:nvSpPr>
          <p:cNvPr name="TextBox 21" id="21"/>
          <p:cNvSpPr txBox="true"/>
          <p:nvPr/>
        </p:nvSpPr>
        <p:spPr>
          <a:xfrm rot="0">
            <a:off x="2374713" y="886059"/>
            <a:ext cx="609753" cy="339725"/>
          </a:xfrm>
          <a:prstGeom prst="rect">
            <a:avLst/>
          </a:prstGeom>
        </p:spPr>
        <p:txBody>
          <a:bodyPr anchor="t" rtlCol="false" tIns="0" lIns="0" bIns="0" rIns="0">
            <a:spAutoFit/>
          </a:bodyPr>
          <a:lstStyle/>
          <a:p>
            <a:pPr algn="just">
              <a:lnSpc>
                <a:spcPts val="2799"/>
              </a:lnSpc>
            </a:pPr>
            <a:r>
              <a:rPr lang="en-US" sz="1999" spc="193">
                <a:solidFill>
                  <a:srgbClr val="000000"/>
                </a:solidFill>
                <a:latin typeface="Inter Light"/>
                <a:ea typeface="Inter Light"/>
                <a:cs typeface="Inter Light"/>
                <a:sym typeface="Inter Light"/>
              </a:rPr>
              <a:t>04</a:t>
            </a:r>
          </a:p>
        </p:txBody>
      </p:sp>
      <p:sp>
        <p:nvSpPr>
          <p:cNvPr name="Freeform 22" id="22"/>
          <p:cNvSpPr/>
          <p:nvPr/>
        </p:nvSpPr>
        <p:spPr>
          <a:xfrm flipH="false" flipV="false" rot="5400000">
            <a:off x="3236664" y="741913"/>
            <a:ext cx="202257" cy="666117"/>
          </a:xfrm>
          <a:custGeom>
            <a:avLst/>
            <a:gdLst/>
            <a:ahLst/>
            <a:cxnLst/>
            <a:rect r="r" b="b" t="t" l="l"/>
            <a:pathLst>
              <a:path h="666117" w="202257">
                <a:moveTo>
                  <a:pt x="0" y="0"/>
                </a:moveTo>
                <a:lnTo>
                  <a:pt x="202258" y="0"/>
                </a:lnTo>
                <a:lnTo>
                  <a:pt x="202258" y="666117"/>
                </a:lnTo>
                <a:lnTo>
                  <a:pt x="0" y="6661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15778241" y="8091960"/>
            <a:ext cx="1326205" cy="1326205"/>
          </a:xfrm>
          <a:custGeom>
            <a:avLst/>
            <a:gdLst/>
            <a:ahLst/>
            <a:cxnLst/>
            <a:rect r="r" b="b" t="t" l="l"/>
            <a:pathLst>
              <a:path h="1326205" w="1326205">
                <a:moveTo>
                  <a:pt x="0" y="0"/>
                </a:moveTo>
                <a:lnTo>
                  <a:pt x="1326205" y="0"/>
                </a:lnTo>
                <a:lnTo>
                  <a:pt x="1326205" y="1326205"/>
                </a:lnTo>
                <a:lnTo>
                  <a:pt x="0" y="13262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grpSp>
        <p:nvGrpSpPr>
          <p:cNvPr name="Group 2" id="2"/>
          <p:cNvGrpSpPr/>
          <p:nvPr/>
        </p:nvGrpSpPr>
        <p:grpSpPr>
          <a:xfrm rot="-5400000">
            <a:off x="9229268" y="2760923"/>
            <a:ext cx="103796" cy="777367"/>
            <a:chOff x="0" y="0"/>
            <a:chExt cx="27337" cy="204739"/>
          </a:xfrm>
        </p:grpSpPr>
        <p:sp>
          <p:nvSpPr>
            <p:cNvPr name="Freeform 3" id="3"/>
            <p:cNvSpPr/>
            <p:nvPr/>
          </p:nvSpPr>
          <p:spPr>
            <a:xfrm flipH="false" flipV="false" rot="0">
              <a:off x="0" y="0"/>
              <a:ext cx="27337" cy="204739"/>
            </a:xfrm>
            <a:custGeom>
              <a:avLst/>
              <a:gdLst/>
              <a:ahLst/>
              <a:cxnLst/>
              <a:rect r="r" b="b" t="t" l="l"/>
              <a:pathLst>
                <a:path h="204739" w="27337">
                  <a:moveTo>
                    <a:pt x="0" y="0"/>
                  </a:moveTo>
                  <a:lnTo>
                    <a:pt x="27337" y="0"/>
                  </a:lnTo>
                  <a:lnTo>
                    <a:pt x="27337" y="204739"/>
                  </a:lnTo>
                  <a:lnTo>
                    <a:pt x="0" y="204739"/>
                  </a:lnTo>
                  <a:close/>
                </a:path>
              </a:pathLst>
            </a:custGeom>
            <a:solidFill>
              <a:srgbClr val="C1FF72"/>
            </a:solidFill>
          </p:spPr>
        </p:sp>
        <p:sp>
          <p:nvSpPr>
            <p:cNvPr name="TextBox 4" id="4"/>
            <p:cNvSpPr txBox="true"/>
            <p:nvPr/>
          </p:nvSpPr>
          <p:spPr>
            <a:xfrm>
              <a:off x="0" y="-38100"/>
              <a:ext cx="27337" cy="242839"/>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flipV="true">
            <a:off x="-255873" y="1557218"/>
            <a:ext cx="18740515" cy="0"/>
          </a:xfrm>
          <a:prstGeom prst="line">
            <a:avLst/>
          </a:prstGeom>
          <a:ln cap="flat" w="9525">
            <a:solidFill>
              <a:srgbClr val="000000"/>
            </a:solidFill>
            <a:prstDash val="solid"/>
            <a:headEnd type="none" len="sm" w="sm"/>
            <a:tailEnd type="none" len="sm" w="sm"/>
          </a:ln>
        </p:spPr>
      </p:sp>
      <p:sp>
        <p:nvSpPr>
          <p:cNvPr name="AutoShape 6" id="6"/>
          <p:cNvSpPr/>
          <p:nvPr/>
        </p:nvSpPr>
        <p:spPr>
          <a:xfrm flipV="true">
            <a:off x="-255873" y="592726"/>
            <a:ext cx="18740515" cy="0"/>
          </a:xfrm>
          <a:prstGeom prst="line">
            <a:avLst/>
          </a:prstGeom>
          <a:ln cap="flat" w="9525">
            <a:solidFill>
              <a:srgbClr val="000000"/>
            </a:solidFill>
            <a:prstDash val="solid"/>
            <a:headEnd type="none" len="sm" w="sm"/>
            <a:tailEnd type="none" len="sm" w="sm"/>
          </a:ln>
        </p:spPr>
      </p:sp>
      <p:sp>
        <p:nvSpPr>
          <p:cNvPr name="Freeform 7" id="7"/>
          <p:cNvSpPr/>
          <p:nvPr/>
        </p:nvSpPr>
        <p:spPr>
          <a:xfrm flipH="false" flipV="false" rot="0">
            <a:off x="866324" y="912596"/>
            <a:ext cx="324752" cy="324752"/>
          </a:xfrm>
          <a:custGeom>
            <a:avLst/>
            <a:gdLst/>
            <a:ahLst/>
            <a:cxnLst/>
            <a:rect r="r" b="b" t="t" l="l"/>
            <a:pathLst>
              <a:path h="324752" w="324752">
                <a:moveTo>
                  <a:pt x="0" y="0"/>
                </a:moveTo>
                <a:lnTo>
                  <a:pt x="324752" y="0"/>
                </a:lnTo>
                <a:lnTo>
                  <a:pt x="324752" y="324752"/>
                </a:lnTo>
                <a:lnTo>
                  <a:pt x="0" y="3247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84056" y="-190393"/>
            <a:ext cx="6423233" cy="10689597"/>
            <a:chOff x="0" y="0"/>
            <a:chExt cx="995127" cy="1656098"/>
          </a:xfrm>
        </p:grpSpPr>
        <p:sp>
          <p:nvSpPr>
            <p:cNvPr name="Freeform 9" id="9"/>
            <p:cNvSpPr/>
            <p:nvPr/>
          </p:nvSpPr>
          <p:spPr>
            <a:xfrm flipH="false" flipV="false" rot="0">
              <a:off x="0" y="0"/>
              <a:ext cx="995127" cy="1656098"/>
            </a:xfrm>
            <a:custGeom>
              <a:avLst/>
              <a:gdLst/>
              <a:ahLst/>
              <a:cxnLst/>
              <a:rect r="r" b="b" t="t" l="l"/>
              <a:pathLst>
                <a:path h="1656098" w="995127">
                  <a:moveTo>
                    <a:pt x="0" y="0"/>
                  </a:moveTo>
                  <a:lnTo>
                    <a:pt x="995127" y="0"/>
                  </a:lnTo>
                  <a:lnTo>
                    <a:pt x="995127" y="1656098"/>
                  </a:lnTo>
                  <a:lnTo>
                    <a:pt x="0" y="1656098"/>
                  </a:lnTo>
                  <a:close/>
                </a:path>
              </a:pathLst>
            </a:custGeom>
            <a:blipFill>
              <a:blip r:embed="rId4"/>
              <a:stretch>
                <a:fillRect l="-5473" t="0" r="-5473" b="0"/>
              </a:stretch>
            </a:blipFill>
          </p:spPr>
        </p:sp>
      </p:grpSp>
      <p:sp>
        <p:nvSpPr>
          <p:cNvPr name="TextBox 10" id="10"/>
          <p:cNvSpPr txBox="true"/>
          <p:nvPr/>
        </p:nvSpPr>
        <p:spPr>
          <a:xfrm rot="0">
            <a:off x="8892483" y="3404522"/>
            <a:ext cx="7146942" cy="680761"/>
          </a:xfrm>
          <a:prstGeom prst="rect">
            <a:avLst/>
          </a:prstGeom>
        </p:spPr>
        <p:txBody>
          <a:bodyPr anchor="t" rtlCol="false" tIns="0" lIns="0" bIns="0" rIns="0">
            <a:spAutoFit/>
          </a:bodyPr>
          <a:lstStyle/>
          <a:p>
            <a:pPr algn="l">
              <a:lnSpc>
                <a:spcPts val="5527"/>
              </a:lnSpc>
            </a:pPr>
            <a:r>
              <a:rPr lang="en-US" sz="3948">
                <a:solidFill>
                  <a:srgbClr val="000000"/>
                </a:solidFill>
                <a:latin typeface="Cy Grotesk Grand"/>
                <a:ea typeface="Cy Grotesk Grand"/>
                <a:cs typeface="Cy Grotesk Grand"/>
                <a:sym typeface="Cy Grotesk Grand"/>
              </a:rPr>
              <a:t>SOLUTION</a:t>
            </a:r>
          </a:p>
        </p:txBody>
      </p:sp>
      <p:sp>
        <p:nvSpPr>
          <p:cNvPr name="TextBox 11" id="11"/>
          <p:cNvSpPr txBox="true"/>
          <p:nvPr/>
        </p:nvSpPr>
        <p:spPr>
          <a:xfrm rot="0">
            <a:off x="8892483" y="4839048"/>
            <a:ext cx="6526693" cy="2816225"/>
          </a:xfrm>
          <a:prstGeom prst="rect">
            <a:avLst/>
          </a:prstGeom>
        </p:spPr>
        <p:txBody>
          <a:bodyPr anchor="t" rtlCol="false" tIns="0" lIns="0" bIns="0" rIns="0">
            <a:spAutoFit/>
          </a:bodyPr>
          <a:lstStyle/>
          <a:p>
            <a:pPr algn="l">
              <a:lnSpc>
                <a:spcPts val="2800"/>
              </a:lnSpc>
            </a:pPr>
            <a:r>
              <a:rPr lang="en-US" sz="2000">
                <a:solidFill>
                  <a:srgbClr val="000000"/>
                </a:solidFill>
                <a:latin typeface="Inter Light"/>
                <a:ea typeface="Inter Light"/>
                <a:cs typeface="Inter Light"/>
                <a:sym typeface="Inter Light"/>
              </a:rPr>
              <a:t>S.K.Y Records is making music distribution affordable and accessible for small artists by offering low-cost, label-free release options. We help musicians share their work on major streaming platforms without high upfront fees, ensuring they keep more of their earnings. Our platform provides easy distribution, artist support, and marketing resources to help independent artists grow their careers without financial barriers.</a:t>
            </a:r>
          </a:p>
        </p:txBody>
      </p:sp>
      <p:sp>
        <p:nvSpPr>
          <p:cNvPr name="TextBox 12" id="12"/>
          <p:cNvSpPr txBox="true"/>
          <p:nvPr/>
        </p:nvSpPr>
        <p:spPr>
          <a:xfrm rot="0">
            <a:off x="14297183" y="839787"/>
            <a:ext cx="2962117" cy="339725"/>
          </a:xfrm>
          <a:prstGeom prst="rect">
            <a:avLst/>
          </a:prstGeom>
        </p:spPr>
        <p:txBody>
          <a:bodyPr anchor="t" rtlCol="false" tIns="0" lIns="0" bIns="0" rIns="0">
            <a:spAutoFit/>
          </a:bodyPr>
          <a:lstStyle/>
          <a:p>
            <a:pPr algn="r">
              <a:lnSpc>
                <a:spcPts val="2799"/>
              </a:lnSpc>
            </a:pPr>
            <a:r>
              <a:rPr lang="en-US" sz="1999" spc="193">
                <a:solidFill>
                  <a:srgbClr val="000000"/>
                </a:solidFill>
                <a:latin typeface="Inter Light"/>
                <a:ea typeface="Inter Light"/>
                <a:cs typeface="Inter Light"/>
                <a:sym typeface="Inter Light"/>
              </a:rPr>
              <a:t>STUDIO SHODWE</a:t>
            </a:r>
          </a:p>
        </p:txBody>
      </p:sp>
      <p:grpSp>
        <p:nvGrpSpPr>
          <p:cNvPr name="Group 13" id="13"/>
          <p:cNvGrpSpPr/>
          <p:nvPr/>
        </p:nvGrpSpPr>
        <p:grpSpPr>
          <a:xfrm rot="0">
            <a:off x="6736453" y="761016"/>
            <a:ext cx="2015352" cy="627911"/>
            <a:chOff x="0" y="0"/>
            <a:chExt cx="530792" cy="165376"/>
          </a:xfrm>
        </p:grpSpPr>
        <p:sp>
          <p:nvSpPr>
            <p:cNvPr name="Freeform 14" id="14"/>
            <p:cNvSpPr/>
            <p:nvPr/>
          </p:nvSpPr>
          <p:spPr>
            <a:xfrm flipH="false" flipV="false" rot="0">
              <a:off x="0" y="0"/>
              <a:ext cx="530792" cy="165376"/>
            </a:xfrm>
            <a:custGeom>
              <a:avLst/>
              <a:gdLst/>
              <a:ahLst/>
              <a:cxnLst/>
              <a:rect r="r" b="b" t="t" l="l"/>
              <a:pathLst>
                <a:path h="165376" w="530792">
                  <a:moveTo>
                    <a:pt x="82688" y="0"/>
                  </a:moveTo>
                  <a:lnTo>
                    <a:pt x="448104" y="0"/>
                  </a:lnTo>
                  <a:cubicBezTo>
                    <a:pt x="493772" y="0"/>
                    <a:pt x="530792" y="37021"/>
                    <a:pt x="530792" y="82688"/>
                  </a:cubicBezTo>
                  <a:lnTo>
                    <a:pt x="530792" y="82688"/>
                  </a:lnTo>
                  <a:cubicBezTo>
                    <a:pt x="530792" y="104618"/>
                    <a:pt x="522081" y="125650"/>
                    <a:pt x="506574" y="141157"/>
                  </a:cubicBezTo>
                  <a:cubicBezTo>
                    <a:pt x="491067" y="156664"/>
                    <a:pt x="470035" y="165376"/>
                    <a:pt x="448104" y="165376"/>
                  </a:cubicBezTo>
                  <a:lnTo>
                    <a:pt x="82688" y="165376"/>
                  </a:lnTo>
                  <a:cubicBezTo>
                    <a:pt x="60758" y="165376"/>
                    <a:pt x="39726" y="156664"/>
                    <a:pt x="24219" y="141157"/>
                  </a:cubicBezTo>
                  <a:cubicBezTo>
                    <a:pt x="8712" y="125650"/>
                    <a:pt x="0" y="104618"/>
                    <a:pt x="0" y="82688"/>
                  </a:cubicBezTo>
                  <a:lnTo>
                    <a:pt x="0" y="82688"/>
                  </a:lnTo>
                  <a:cubicBezTo>
                    <a:pt x="0" y="60758"/>
                    <a:pt x="8712" y="39726"/>
                    <a:pt x="24219" y="24219"/>
                  </a:cubicBezTo>
                  <a:cubicBezTo>
                    <a:pt x="39726" y="8712"/>
                    <a:pt x="60758" y="0"/>
                    <a:pt x="82688" y="0"/>
                  </a:cubicBezTo>
                  <a:close/>
                </a:path>
              </a:pathLst>
            </a:custGeom>
            <a:solidFill>
              <a:srgbClr val="000000">
                <a:alpha val="0"/>
              </a:srgbClr>
            </a:solidFill>
            <a:ln w="9525" cap="rnd">
              <a:solidFill>
                <a:srgbClr val="000000"/>
              </a:solidFill>
              <a:prstDash val="solid"/>
              <a:round/>
            </a:ln>
          </p:spPr>
        </p:sp>
        <p:sp>
          <p:nvSpPr>
            <p:cNvPr name="TextBox 15" id="15"/>
            <p:cNvSpPr txBox="true"/>
            <p:nvPr/>
          </p:nvSpPr>
          <p:spPr>
            <a:xfrm>
              <a:off x="0" y="-38100"/>
              <a:ext cx="530792" cy="203476"/>
            </a:xfrm>
            <a:prstGeom prst="rect">
              <a:avLst/>
            </a:prstGeom>
          </p:spPr>
          <p:txBody>
            <a:bodyPr anchor="ctr" rtlCol="false" tIns="50800" lIns="50800" bIns="50800" rIns="50800"/>
            <a:lstStyle/>
            <a:p>
              <a:pPr algn="ctr">
                <a:lnSpc>
                  <a:spcPts val="2799"/>
                </a:lnSpc>
              </a:pPr>
            </a:p>
          </p:txBody>
        </p:sp>
      </p:grpSp>
      <p:sp>
        <p:nvSpPr>
          <p:cNvPr name="TextBox 16" id="16"/>
          <p:cNvSpPr txBox="true"/>
          <p:nvPr/>
        </p:nvSpPr>
        <p:spPr>
          <a:xfrm rot="0">
            <a:off x="7114108" y="886059"/>
            <a:ext cx="609753" cy="339725"/>
          </a:xfrm>
          <a:prstGeom prst="rect">
            <a:avLst/>
          </a:prstGeom>
        </p:spPr>
        <p:txBody>
          <a:bodyPr anchor="t" rtlCol="false" tIns="0" lIns="0" bIns="0" rIns="0">
            <a:spAutoFit/>
          </a:bodyPr>
          <a:lstStyle/>
          <a:p>
            <a:pPr algn="just">
              <a:lnSpc>
                <a:spcPts val="2799"/>
              </a:lnSpc>
            </a:pPr>
            <a:r>
              <a:rPr lang="en-US" sz="1999" spc="193">
                <a:solidFill>
                  <a:srgbClr val="000000"/>
                </a:solidFill>
                <a:latin typeface="Inter Light"/>
                <a:ea typeface="Inter Light"/>
                <a:cs typeface="Inter Light"/>
                <a:sym typeface="Inter Light"/>
              </a:rPr>
              <a:t>05</a:t>
            </a:r>
          </a:p>
        </p:txBody>
      </p:sp>
      <p:sp>
        <p:nvSpPr>
          <p:cNvPr name="Freeform 17" id="17"/>
          <p:cNvSpPr/>
          <p:nvPr/>
        </p:nvSpPr>
        <p:spPr>
          <a:xfrm flipH="false" flipV="false" rot="5400000">
            <a:off x="7976059" y="741913"/>
            <a:ext cx="202257" cy="666117"/>
          </a:xfrm>
          <a:custGeom>
            <a:avLst/>
            <a:gdLst/>
            <a:ahLst/>
            <a:cxnLst/>
            <a:rect r="r" b="b" t="t" l="l"/>
            <a:pathLst>
              <a:path h="666117" w="202257">
                <a:moveTo>
                  <a:pt x="0" y="0"/>
                </a:moveTo>
                <a:lnTo>
                  <a:pt x="202258" y="0"/>
                </a:lnTo>
                <a:lnTo>
                  <a:pt x="202258" y="666117"/>
                </a:lnTo>
                <a:lnTo>
                  <a:pt x="0" y="6661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5419176" y="7505942"/>
            <a:ext cx="1326205" cy="1326205"/>
          </a:xfrm>
          <a:custGeom>
            <a:avLst/>
            <a:gdLst/>
            <a:ahLst/>
            <a:cxnLst/>
            <a:rect r="r" b="b" t="t" l="l"/>
            <a:pathLst>
              <a:path h="1326205" w="1326205">
                <a:moveTo>
                  <a:pt x="0" y="0"/>
                </a:moveTo>
                <a:lnTo>
                  <a:pt x="1326205" y="0"/>
                </a:lnTo>
                <a:lnTo>
                  <a:pt x="1326205" y="1326205"/>
                </a:lnTo>
                <a:lnTo>
                  <a:pt x="0" y="13262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grpSp>
        <p:nvGrpSpPr>
          <p:cNvPr name="Group 2" id="2"/>
          <p:cNvGrpSpPr/>
          <p:nvPr/>
        </p:nvGrpSpPr>
        <p:grpSpPr>
          <a:xfrm rot="-5400000">
            <a:off x="2557254" y="1925972"/>
            <a:ext cx="103796" cy="777367"/>
            <a:chOff x="0" y="0"/>
            <a:chExt cx="27337" cy="204739"/>
          </a:xfrm>
        </p:grpSpPr>
        <p:sp>
          <p:nvSpPr>
            <p:cNvPr name="Freeform 3" id="3"/>
            <p:cNvSpPr/>
            <p:nvPr/>
          </p:nvSpPr>
          <p:spPr>
            <a:xfrm flipH="false" flipV="false" rot="0">
              <a:off x="0" y="0"/>
              <a:ext cx="27337" cy="204739"/>
            </a:xfrm>
            <a:custGeom>
              <a:avLst/>
              <a:gdLst/>
              <a:ahLst/>
              <a:cxnLst/>
              <a:rect r="r" b="b" t="t" l="l"/>
              <a:pathLst>
                <a:path h="204739" w="27337">
                  <a:moveTo>
                    <a:pt x="0" y="0"/>
                  </a:moveTo>
                  <a:lnTo>
                    <a:pt x="27337" y="0"/>
                  </a:lnTo>
                  <a:lnTo>
                    <a:pt x="27337" y="204739"/>
                  </a:lnTo>
                  <a:lnTo>
                    <a:pt x="0" y="204739"/>
                  </a:lnTo>
                  <a:close/>
                </a:path>
              </a:pathLst>
            </a:custGeom>
            <a:solidFill>
              <a:srgbClr val="FFBD59"/>
            </a:solidFill>
          </p:spPr>
        </p:sp>
        <p:sp>
          <p:nvSpPr>
            <p:cNvPr name="TextBox 4" id="4"/>
            <p:cNvSpPr txBox="true"/>
            <p:nvPr/>
          </p:nvSpPr>
          <p:spPr>
            <a:xfrm>
              <a:off x="0" y="-38100"/>
              <a:ext cx="27337" cy="24283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5705237"/>
            <a:ext cx="18288000" cy="4581763"/>
            <a:chOff x="0" y="0"/>
            <a:chExt cx="2833290" cy="709835"/>
          </a:xfrm>
        </p:grpSpPr>
        <p:sp>
          <p:nvSpPr>
            <p:cNvPr name="Freeform 6" id="6"/>
            <p:cNvSpPr/>
            <p:nvPr/>
          </p:nvSpPr>
          <p:spPr>
            <a:xfrm flipH="false" flipV="false" rot="0">
              <a:off x="0" y="0"/>
              <a:ext cx="2833290" cy="709835"/>
            </a:xfrm>
            <a:custGeom>
              <a:avLst/>
              <a:gdLst/>
              <a:ahLst/>
              <a:cxnLst/>
              <a:rect r="r" b="b" t="t" l="l"/>
              <a:pathLst>
                <a:path h="709835" w="2833290">
                  <a:moveTo>
                    <a:pt x="0" y="0"/>
                  </a:moveTo>
                  <a:lnTo>
                    <a:pt x="2833290" y="0"/>
                  </a:lnTo>
                  <a:lnTo>
                    <a:pt x="2833290" y="709835"/>
                  </a:lnTo>
                  <a:lnTo>
                    <a:pt x="0" y="709835"/>
                  </a:lnTo>
                  <a:close/>
                </a:path>
              </a:pathLst>
            </a:custGeom>
            <a:blipFill>
              <a:blip r:embed="rId2"/>
              <a:stretch>
                <a:fillRect l="0" t="-141327" r="0" b="-25103"/>
              </a:stretch>
            </a:blipFill>
          </p:spPr>
        </p:sp>
      </p:grpSp>
      <p:sp>
        <p:nvSpPr>
          <p:cNvPr name="TextBox 7" id="7"/>
          <p:cNvSpPr txBox="true"/>
          <p:nvPr/>
        </p:nvSpPr>
        <p:spPr>
          <a:xfrm rot="0">
            <a:off x="2220469" y="2569571"/>
            <a:ext cx="7342575" cy="680761"/>
          </a:xfrm>
          <a:prstGeom prst="rect">
            <a:avLst/>
          </a:prstGeom>
        </p:spPr>
        <p:txBody>
          <a:bodyPr anchor="t" rtlCol="false" tIns="0" lIns="0" bIns="0" rIns="0">
            <a:spAutoFit/>
          </a:bodyPr>
          <a:lstStyle/>
          <a:p>
            <a:pPr algn="l">
              <a:lnSpc>
                <a:spcPts val="5527"/>
              </a:lnSpc>
            </a:pPr>
            <a:r>
              <a:rPr lang="en-US" sz="3948">
                <a:solidFill>
                  <a:srgbClr val="000000"/>
                </a:solidFill>
                <a:latin typeface="Cy Grotesk Grand"/>
                <a:ea typeface="Cy Grotesk Grand"/>
                <a:cs typeface="Cy Grotesk Grand"/>
                <a:sym typeface="Cy Grotesk Grand"/>
              </a:rPr>
              <a:t>SUCCESS CRITERIA</a:t>
            </a:r>
          </a:p>
        </p:txBody>
      </p:sp>
      <p:sp>
        <p:nvSpPr>
          <p:cNvPr name="TextBox 8" id="8"/>
          <p:cNvSpPr txBox="true"/>
          <p:nvPr/>
        </p:nvSpPr>
        <p:spPr>
          <a:xfrm rot="0">
            <a:off x="2220469" y="3597935"/>
            <a:ext cx="7342575" cy="1406525"/>
          </a:xfrm>
          <a:prstGeom prst="rect">
            <a:avLst/>
          </a:prstGeom>
        </p:spPr>
        <p:txBody>
          <a:bodyPr anchor="t" rtlCol="false" tIns="0" lIns="0" bIns="0" rIns="0">
            <a:spAutoFit/>
          </a:bodyPr>
          <a:lstStyle/>
          <a:p>
            <a:pPr algn="l">
              <a:lnSpc>
                <a:spcPts val="2800"/>
              </a:lnSpc>
            </a:pPr>
            <a:r>
              <a:rPr lang="en-US" sz="2000">
                <a:solidFill>
                  <a:srgbClr val="000000"/>
                </a:solidFill>
                <a:latin typeface="Inter Light"/>
                <a:ea typeface="Inter Light"/>
                <a:cs typeface="Inter Light"/>
                <a:sym typeface="Inter Light"/>
              </a:rPr>
              <a:t>Here at SKY Inc., we measure success through customer feedback and by leveraging data tools for accurate insights into customer behavior. Of course, our fist priority is to create a fully functional application with </a:t>
            </a:r>
          </a:p>
        </p:txBody>
      </p:sp>
      <p:sp>
        <p:nvSpPr>
          <p:cNvPr name="TextBox 9" id="9"/>
          <p:cNvSpPr txBox="true"/>
          <p:nvPr/>
        </p:nvSpPr>
        <p:spPr>
          <a:xfrm rot="0">
            <a:off x="14297183" y="868362"/>
            <a:ext cx="2962117" cy="339725"/>
          </a:xfrm>
          <a:prstGeom prst="rect">
            <a:avLst/>
          </a:prstGeom>
        </p:spPr>
        <p:txBody>
          <a:bodyPr anchor="t" rtlCol="false" tIns="0" lIns="0" bIns="0" rIns="0">
            <a:spAutoFit/>
          </a:bodyPr>
          <a:lstStyle/>
          <a:p>
            <a:pPr algn="r">
              <a:lnSpc>
                <a:spcPts val="2799"/>
              </a:lnSpc>
            </a:pPr>
            <a:r>
              <a:rPr lang="en-US" sz="1999" spc="193">
                <a:solidFill>
                  <a:srgbClr val="000000"/>
                </a:solidFill>
                <a:latin typeface="Inter Light"/>
                <a:ea typeface="Inter Light"/>
                <a:cs typeface="Inter Light"/>
                <a:sym typeface="Inter Light"/>
              </a:rPr>
              <a:t>S.K.Y RECORDS</a:t>
            </a:r>
          </a:p>
        </p:txBody>
      </p:sp>
      <p:sp>
        <p:nvSpPr>
          <p:cNvPr name="AutoShape 10" id="10"/>
          <p:cNvSpPr/>
          <p:nvPr/>
        </p:nvSpPr>
        <p:spPr>
          <a:xfrm flipV="true">
            <a:off x="-255873" y="1557218"/>
            <a:ext cx="18740515" cy="0"/>
          </a:xfrm>
          <a:prstGeom prst="line">
            <a:avLst/>
          </a:prstGeom>
          <a:ln cap="flat" w="9525">
            <a:solidFill>
              <a:srgbClr val="000000"/>
            </a:solidFill>
            <a:prstDash val="solid"/>
            <a:headEnd type="none" len="sm" w="sm"/>
            <a:tailEnd type="none" len="sm" w="sm"/>
          </a:ln>
        </p:spPr>
      </p:sp>
      <p:sp>
        <p:nvSpPr>
          <p:cNvPr name="AutoShape 11" id="11"/>
          <p:cNvSpPr/>
          <p:nvPr/>
        </p:nvSpPr>
        <p:spPr>
          <a:xfrm flipV="true">
            <a:off x="-255873" y="592726"/>
            <a:ext cx="18740515" cy="0"/>
          </a:xfrm>
          <a:prstGeom prst="line">
            <a:avLst/>
          </a:prstGeom>
          <a:ln cap="flat" w="9525">
            <a:solidFill>
              <a:srgbClr val="000000"/>
            </a:solidFill>
            <a:prstDash val="solid"/>
            <a:headEnd type="none" len="sm" w="sm"/>
            <a:tailEnd type="none" len="sm" w="sm"/>
          </a:ln>
        </p:spPr>
      </p:sp>
      <p:sp>
        <p:nvSpPr>
          <p:cNvPr name="Freeform 12" id="12"/>
          <p:cNvSpPr/>
          <p:nvPr/>
        </p:nvSpPr>
        <p:spPr>
          <a:xfrm flipH="false" flipV="false" rot="0">
            <a:off x="866324" y="912596"/>
            <a:ext cx="324752" cy="324752"/>
          </a:xfrm>
          <a:custGeom>
            <a:avLst/>
            <a:gdLst/>
            <a:ahLst/>
            <a:cxnLst/>
            <a:rect r="r" b="b" t="t" l="l"/>
            <a:pathLst>
              <a:path h="324752" w="324752">
                <a:moveTo>
                  <a:pt x="0" y="0"/>
                </a:moveTo>
                <a:lnTo>
                  <a:pt x="324752" y="0"/>
                </a:lnTo>
                <a:lnTo>
                  <a:pt x="324752" y="324752"/>
                </a:lnTo>
                <a:lnTo>
                  <a:pt x="0" y="3247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1997058" y="761016"/>
            <a:ext cx="2015352" cy="627911"/>
            <a:chOff x="0" y="0"/>
            <a:chExt cx="530792" cy="165376"/>
          </a:xfrm>
        </p:grpSpPr>
        <p:sp>
          <p:nvSpPr>
            <p:cNvPr name="Freeform 14" id="14"/>
            <p:cNvSpPr/>
            <p:nvPr/>
          </p:nvSpPr>
          <p:spPr>
            <a:xfrm flipH="false" flipV="false" rot="0">
              <a:off x="0" y="0"/>
              <a:ext cx="530792" cy="165376"/>
            </a:xfrm>
            <a:custGeom>
              <a:avLst/>
              <a:gdLst/>
              <a:ahLst/>
              <a:cxnLst/>
              <a:rect r="r" b="b" t="t" l="l"/>
              <a:pathLst>
                <a:path h="165376" w="530792">
                  <a:moveTo>
                    <a:pt x="82688" y="0"/>
                  </a:moveTo>
                  <a:lnTo>
                    <a:pt x="448104" y="0"/>
                  </a:lnTo>
                  <a:cubicBezTo>
                    <a:pt x="493772" y="0"/>
                    <a:pt x="530792" y="37021"/>
                    <a:pt x="530792" y="82688"/>
                  </a:cubicBezTo>
                  <a:lnTo>
                    <a:pt x="530792" y="82688"/>
                  </a:lnTo>
                  <a:cubicBezTo>
                    <a:pt x="530792" y="104618"/>
                    <a:pt x="522081" y="125650"/>
                    <a:pt x="506574" y="141157"/>
                  </a:cubicBezTo>
                  <a:cubicBezTo>
                    <a:pt x="491067" y="156664"/>
                    <a:pt x="470035" y="165376"/>
                    <a:pt x="448104" y="165376"/>
                  </a:cubicBezTo>
                  <a:lnTo>
                    <a:pt x="82688" y="165376"/>
                  </a:lnTo>
                  <a:cubicBezTo>
                    <a:pt x="60758" y="165376"/>
                    <a:pt x="39726" y="156664"/>
                    <a:pt x="24219" y="141157"/>
                  </a:cubicBezTo>
                  <a:cubicBezTo>
                    <a:pt x="8712" y="125650"/>
                    <a:pt x="0" y="104618"/>
                    <a:pt x="0" y="82688"/>
                  </a:cubicBezTo>
                  <a:lnTo>
                    <a:pt x="0" y="82688"/>
                  </a:lnTo>
                  <a:cubicBezTo>
                    <a:pt x="0" y="60758"/>
                    <a:pt x="8712" y="39726"/>
                    <a:pt x="24219" y="24219"/>
                  </a:cubicBezTo>
                  <a:cubicBezTo>
                    <a:pt x="39726" y="8712"/>
                    <a:pt x="60758" y="0"/>
                    <a:pt x="82688" y="0"/>
                  </a:cubicBezTo>
                  <a:close/>
                </a:path>
              </a:pathLst>
            </a:custGeom>
            <a:solidFill>
              <a:srgbClr val="000000">
                <a:alpha val="0"/>
              </a:srgbClr>
            </a:solidFill>
            <a:ln w="9525" cap="rnd">
              <a:solidFill>
                <a:srgbClr val="000000"/>
              </a:solidFill>
              <a:prstDash val="solid"/>
              <a:round/>
            </a:ln>
          </p:spPr>
        </p:sp>
        <p:sp>
          <p:nvSpPr>
            <p:cNvPr name="TextBox 15" id="15"/>
            <p:cNvSpPr txBox="true"/>
            <p:nvPr/>
          </p:nvSpPr>
          <p:spPr>
            <a:xfrm>
              <a:off x="0" y="-38100"/>
              <a:ext cx="530792" cy="203476"/>
            </a:xfrm>
            <a:prstGeom prst="rect">
              <a:avLst/>
            </a:prstGeom>
          </p:spPr>
          <p:txBody>
            <a:bodyPr anchor="ctr" rtlCol="false" tIns="50800" lIns="50800" bIns="50800" rIns="50800"/>
            <a:lstStyle/>
            <a:p>
              <a:pPr algn="ctr">
                <a:lnSpc>
                  <a:spcPts val="2799"/>
                </a:lnSpc>
              </a:pPr>
            </a:p>
          </p:txBody>
        </p:sp>
      </p:grpSp>
      <p:sp>
        <p:nvSpPr>
          <p:cNvPr name="TextBox 16" id="16"/>
          <p:cNvSpPr txBox="true"/>
          <p:nvPr/>
        </p:nvSpPr>
        <p:spPr>
          <a:xfrm rot="0">
            <a:off x="2374713" y="886059"/>
            <a:ext cx="609753" cy="339725"/>
          </a:xfrm>
          <a:prstGeom prst="rect">
            <a:avLst/>
          </a:prstGeom>
        </p:spPr>
        <p:txBody>
          <a:bodyPr anchor="t" rtlCol="false" tIns="0" lIns="0" bIns="0" rIns="0">
            <a:spAutoFit/>
          </a:bodyPr>
          <a:lstStyle/>
          <a:p>
            <a:pPr algn="just">
              <a:lnSpc>
                <a:spcPts val="2799"/>
              </a:lnSpc>
            </a:pPr>
            <a:r>
              <a:rPr lang="en-US" sz="1999" spc="193">
                <a:solidFill>
                  <a:srgbClr val="000000"/>
                </a:solidFill>
                <a:latin typeface="Inter Light"/>
                <a:ea typeface="Inter Light"/>
                <a:cs typeface="Inter Light"/>
                <a:sym typeface="Inter Light"/>
              </a:rPr>
              <a:t>06</a:t>
            </a:r>
          </a:p>
        </p:txBody>
      </p:sp>
      <p:sp>
        <p:nvSpPr>
          <p:cNvPr name="Freeform 17" id="17"/>
          <p:cNvSpPr/>
          <p:nvPr/>
        </p:nvSpPr>
        <p:spPr>
          <a:xfrm flipH="false" flipV="false" rot="5400000">
            <a:off x="3236664" y="741913"/>
            <a:ext cx="202257" cy="666117"/>
          </a:xfrm>
          <a:custGeom>
            <a:avLst/>
            <a:gdLst/>
            <a:ahLst/>
            <a:cxnLst/>
            <a:rect r="r" b="b" t="t" l="l"/>
            <a:pathLst>
              <a:path h="666117" w="202257">
                <a:moveTo>
                  <a:pt x="0" y="0"/>
                </a:moveTo>
                <a:lnTo>
                  <a:pt x="202258" y="0"/>
                </a:lnTo>
                <a:lnTo>
                  <a:pt x="202258" y="666117"/>
                </a:lnTo>
                <a:lnTo>
                  <a:pt x="0" y="6661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5335042" y="2786427"/>
            <a:ext cx="1718265" cy="1718265"/>
          </a:xfrm>
          <a:custGeom>
            <a:avLst/>
            <a:gdLst/>
            <a:ahLst/>
            <a:cxnLst/>
            <a:rect r="r" b="b" t="t" l="l"/>
            <a:pathLst>
              <a:path h="1718265" w="1718265">
                <a:moveTo>
                  <a:pt x="0" y="0"/>
                </a:moveTo>
                <a:lnTo>
                  <a:pt x="1718266" y="0"/>
                </a:lnTo>
                <a:lnTo>
                  <a:pt x="1718266" y="1718265"/>
                </a:lnTo>
                <a:lnTo>
                  <a:pt x="0" y="17182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4E4E4"/>
        </a:solidFill>
      </p:bgPr>
    </p:bg>
    <p:spTree>
      <p:nvGrpSpPr>
        <p:cNvPr id="1" name=""/>
        <p:cNvGrpSpPr/>
        <p:nvPr/>
      </p:nvGrpSpPr>
      <p:grpSpPr>
        <a:xfrm>
          <a:off x="0" y="0"/>
          <a:ext cx="0" cy="0"/>
          <a:chOff x="0" y="0"/>
          <a:chExt cx="0" cy="0"/>
        </a:xfrm>
      </p:grpSpPr>
      <p:sp>
        <p:nvSpPr>
          <p:cNvPr name="TextBox 2" id="2"/>
          <p:cNvSpPr txBox="true"/>
          <p:nvPr/>
        </p:nvSpPr>
        <p:spPr>
          <a:xfrm rot="0">
            <a:off x="1155962" y="4151630"/>
            <a:ext cx="15976077" cy="1625599"/>
          </a:xfrm>
          <a:prstGeom prst="rect">
            <a:avLst/>
          </a:prstGeom>
        </p:spPr>
        <p:txBody>
          <a:bodyPr anchor="t" rtlCol="false" tIns="0" lIns="0" bIns="0" rIns="0">
            <a:spAutoFit/>
          </a:bodyPr>
          <a:lstStyle/>
          <a:p>
            <a:pPr algn="ctr">
              <a:lnSpc>
                <a:spcPts val="13300"/>
              </a:lnSpc>
            </a:pPr>
            <a:r>
              <a:rPr lang="en-US" b="true" sz="9500" spc="437">
                <a:solidFill>
                  <a:srgbClr val="000000"/>
                </a:solidFill>
                <a:latin typeface="Cy Grotesk Grand Bold"/>
                <a:ea typeface="Cy Grotesk Grand Bold"/>
                <a:cs typeface="Cy Grotesk Grand Bold"/>
                <a:sym typeface="Cy Grotesk Grand Bold"/>
              </a:rPr>
              <a:t>THANK YOU</a:t>
            </a:r>
          </a:p>
        </p:txBody>
      </p:sp>
      <p:sp>
        <p:nvSpPr>
          <p:cNvPr name="AutoShape 3" id="3"/>
          <p:cNvSpPr/>
          <p:nvPr/>
        </p:nvSpPr>
        <p:spPr>
          <a:xfrm flipV="true">
            <a:off x="-255873" y="1557218"/>
            <a:ext cx="18740515" cy="0"/>
          </a:xfrm>
          <a:prstGeom prst="line">
            <a:avLst/>
          </a:prstGeom>
          <a:ln cap="flat" w="9525">
            <a:solidFill>
              <a:srgbClr val="000000"/>
            </a:solidFill>
            <a:prstDash val="solid"/>
            <a:headEnd type="none" len="sm" w="sm"/>
            <a:tailEnd type="none" len="sm" w="sm"/>
          </a:ln>
        </p:spPr>
      </p:sp>
      <p:sp>
        <p:nvSpPr>
          <p:cNvPr name="AutoShape 4" id="4"/>
          <p:cNvSpPr/>
          <p:nvPr/>
        </p:nvSpPr>
        <p:spPr>
          <a:xfrm flipV="true">
            <a:off x="-255873" y="592726"/>
            <a:ext cx="18740515" cy="0"/>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866324" y="912596"/>
            <a:ext cx="324752" cy="324752"/>
          </a:xfrm>
          <a:custGeom>
            <a:avLst/>
            <a:gdLst/>
            <a:ahLst/>
            <a:cxnLst/>
            <a:rect r="r" b="b" t="t" l="l"/>
            <a:pathLst>
              <a:path h="324752" w="324752">
                <a:moveTo>
                  <a:pt x="0" y="0"/>
                </a:moveTo>
                <a:lnTo>
                  <a:pt x="324752" y="0"/>
                </a:lnTo>
                <a:lnTo>
                  <a:pt x="324752" y="324752"/>
                </a:lnTo>
                <a:lnTo>
                  <a:pt x="0" y="3247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098822" y="912596"/>
            <a:ext cx="324752" cy="324752"/>
          </a:xfrm>
          <a:custGeom>
            <a:avLst/>
            <a:gdLst/>
            <a:ahLst/>
            <a:cxnLst/>
            <a:rect r="r" b="b" t="t" l="l"/>
            <a:pathLst>
              <a:path h="324752" w="324752">
                <a:moveTo>
                  <a:pt x="0" y="0"/>
                </a:moveTo>
                <a:lnTo>
                  <a:pt x="324752" y="0"/>
                </a:lnTo>
                <a:lnTo>
                  <a:pt x="324752" y="324752"/>
                </a:lnTo>
                <a:lnTo>
                  <a:pt x="0" y="3247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7314006" y="743319"/>
            <a:ext cx="3524503" cy="627911"/>
            <a:chOff x="0" y="0"/>
            <a:chExt cx="928264" cy="165376"/>
          </a:xfrm>
        </p:grpSpPr>
        <p:sp>
          <p:nvSpPr>
            <p:cNvPr name="Freeform 8" id="8"/>
            <p:cNvSpPr/>
            <p:nvPr/>
          </p:nvSpPr>
          <p:spPr>
            <a:xfrm flipH="false" flipV="false" rot="0">
              <a:off x="0" y="0"/>
              <a:ext cx="928264" cy="165376"/>
            </a:xfrm>
            <a:custGeom>
              <a:avLst/>
              <a:gdLst/>
              <a:ahLst/>
              <a:cxnLst/>
              <a:rect r="r" b="b" t="t" l="l"/>
              <a:pathLst>
                <a:path h="165376" w="928264">
                  <a:moveTo>
                    <a:pt x="82688" y="0"/>
                  </a:moveTo>
                  <a:lnTo>
                    <a:pt x="845576" y="0"/>
                  </a:lnTo>
                  <a:cubicBezTo>
                    <a:pt x="867506" y="0"/>
                    <a:pt x="888538" y="8712"/>
                    <a:pt x="904045" y="24219"/>
                  </a:cubicBezTo>
                  <a:cubicBezTo>
                    <a:pt x="919552" y="39726"/>
                    <a:pt x="928264" y="60758"/>
                    <a:pt x="928264" y="82688"/>
                  </a:cubicBezTo>
                  <a:lnTo>
                    <a:pt x="928264" y="82688"/>
                  </a:lnTo>
                  <a:cubicBezTo>
                    <a:pt x="928264" y="104618"/>
                    <a:pt x="919552" y="125650"/>
                    <a:pt x="904045" y="141157"/>
                  </a:cubicBezTo>
                  <a:cubicBezTo>
                    <a:pt x="888538" y="156664"/>
                    <a:pt x="867506" y="165376"/>
                    <a:pt x="845576" y="165376"/>
                  </a:cubicBezTo>
                  <a:lnTo>
                    <a:pt x="82688" y="165376"/>
                  </a:lnTo>
                  <a:cubicBezTo>
                    <a:pt x="60758" y="165376"/>
                    <a:pt x="39726" y="156664"/>
                    <a:pt x="24219" y="141157"/>
                  </a:cubicBezTo>
                  <a:cubicBezTo>
                    <a:pt x="8712" y="125650"/>
                    <a:pt x="0" y="104618"/>
                    <a:pt x="0" y="82688"/>
                  </a:cubicBezTo>
                  <a:lnTo>
                    <a:pt x="0" y="82688"/>
                  </a:lnTo>
                  <a:cubicBezTo>
                    <a:pt x="0" y="60758"/>
                    <a:pt x="8712" y="39726"/>
                    <a:pt x="24219" y="24219"/>
                  </a:cubicBezTo>
                  <a:cubicBezTo>
                    <a:pt x="39726" y="8712"/>
                    <a:pt x="60758" y="0"/>
                    <a:pt x="82688" y="0"/>
                  </a:cubicBezTo>
                  <a:close/>
                </a:path>
              </a:pathLst>
            </a:custGeom>
            <a:solidFill>
              <a:srgbClr val="000000">
                <a:alpha val="0"/>
              </a:srgbClr>
            </a:solidFill>
            <a:ln w="9525" cap="rnd">
              <a:solidFill>
                <a:srgbClr val="000000"/>
              </a:solidFill>
              <a:prstDash val="solid"/>
              <a:round/>
            </a:ln>
          </p:spPr>
        </p:sp>
        <p:sp>
          <p:nvSpPr>
            <p:cNvPr name="TextBox 9" id="9"/>
            <p:cNvSpPr txBox="true"/>
            <p:nvPr/>
          </p:nvSpPr>
          <p:spPr>
            <a:xfrm>
              <a:off x="0" y="-38100"/>
              <a:ext cx="928264" cy="203476"/>
            </a:xfrm>
            <a:prstGeom prst="rect">
              <a:avLst/>
            </a:prstGeom>
          </p:spPr>
          <p:txBody>
            <a:bodyPr anchor="ctr" rtlCol="false" tIns="50800" lIns="50800" bIns="50800" rIns="50800"/>
            <a:lstStyle/>
            <a:p>
              <a:pPr algn="ctr">
                <a:lnSpc>
                  <a:spcPts val="2799"/>
                </a:lnSpc>
              </a:pPr>
            </a:p>
          </p:txBody>
        </p:sp>
      </p:grpSp>
      <p:sp>
        <p:nvSpPr>
          <p:cNvPr name="TextBox 10" id="10"/>
          <p:cNvSpPr txBox="true"/>
          <p:nvPr/>
        </p:nvSpPr>
        <p:spPr>
          <a:xfrm rot="0">
            <a:off x="6875603" y="868362"/>
            <a:ext cx="4536794" cy="339725"/>
          </a:xfrm>
          <a:prstGeom prst="rect">
            <a:avLst/>
          </a:prstGeom>
        </p:spPr>
        <p:txBody>
          <a:bodyPr anchor="t" rtlCol="false" tIns="0" lIns="0" bIns="0" rIns="0">
            <a:spAutoFit/>
          </a:bodyPr>
          <a:lstStyle/>
          <a:p>
            <a:pPr algn="ctr">
              <a:lnSpc>
                <a:spcPts val="2799"/>
              </a:lnSpc>
            </a:pPr>
            <a:r>
              <a:rPr lang="en-US" sz="1999" spc="193">
                <a:solidFill>
                  <a:srgbClr val="000000"/>
                </a:solidFill>
                <a:latin typeface="Inter Light"/>
                <a:ea typeface="Inter Light"/>
                <a:cs typeface="Inter Light"/>
                <a:sym typeface="Inter Light"/>
              </a:rPr>
              <a:t>S.K.Y RECORDS</a:t>
            </a:r>
          </a:p>
        </p:txBody>
      </p:sp>
      <p:sp>
        <p:nvSpPr>
          <p:cNvPr name="AutoShape 11" id="11"/>
          <p:cNvSpPr/>
          <p:nvPr/>
        </p:nvSpPr>
        <p:spPr>
          <a:xfrm>
            <a:off x="-500373" y="8743366"/>
            <a:ext cx="19148028" cy="0"/>
          </a:xfrm>
          <a:prstGeom prst="line">
            <a:avLst/>
          </a:prstGeom>
          <a:ln cap="flat" w="9525">
            <a:solidFill>
              <a:srgbClr val="000000"/>
            </a:solidFill>
            <a:prstDash val="solid"/>
            <a:headEnd type="none" len="sm" w="sm"/>
            <a:tailEnd type="none" len="sm" w="sm"/>
          </a:ln>
        </p:spPr>
      </p:sp>
      <p:sp>
        <p:nvSpPr>
          <p:cNvPr name="AutoShape 12" id="12"/>
          <p:cNvSpPr/>
          <p:nvPr/>
        </p:nvSpPr>
        <p:spPr>
          <a:xfrm>
            <a:off x="-500373" y="9721443"/>
            <a:ext cx="19148028" cy="0"/>
          </a:xfrm>
          <a:prstGeom prst="line">
            <a:avLst/>
          </a:prstGeom>
          <a:ln cap="flat" w="9525">
            <a:solidFill>
              <a:srgbClr val="000000"/>
            </a:solidFill>
            <a:prstDash val="solid"/>
            <a:headEnd type="none" len="sm" w="sm"/>
            <a:tailEnd type="none" len="sm" w="sm"/>
          </a:ln>
        </p:spPr>
      </p:sp>
      <p:sp>
        <p:nvSpPr>
          <p:cNvPr name="Freeform 13" id="13"/>
          <p:cNvSpPr/>
          <p:nvPr/>
        </p:nvSpPr>
        <p:spPr>
          <a:xfrm flipH="false" flipV="false" rot="0">
            <a:off x="866324" y="9107487"/>
            <a:ext cx="324752" cy="324752"/>
          </a:xfrm>
          <a:custGeom>
            <a:avLst/>
            <a:gdLst/>
            <a:ahLst/>
            <a:cxnLst/>
            <a:rect r="r" b="b" t="t" l="l"/>
            <a:pathLst>
              <a:path h="324752" w="324752">
                <a:moveTo>
                  <a:pt x="0" y="0"/>
                </a:moveTo>
                <a:lnTo>
                  <a:pt x="324752" y="0"/>
                </a:lnTo>
                <a:lnTo>
                  <a:pt x="324752" y="324753"/>
                </a:lnTo>
                <a:lnTo>
                  <a:pt x="0" y="324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7098822" y="9107487"/>
            <a:ext cx="324752" cy="324752"/>
          </a:xfrm>
          <a:custGeom>
            <a:avLst/>
            <a:gdLst/>
            <a:ahLst/>
            <a:cxnLst/>
            <a:rect r="r" b="b" t="t" l="l"/>
            <a:pathLst>
              <a:path h="324752" w="324752">
                <a:moveTo>
                  <a:pt x="0" y="0"/>
                </a:moveTo>
                <a:lnTo>
                  <a:pt x="324752" y="0"/>
                </a:lnTo>
                <a:lnTo>
                  <a:pt x="324752" y="324753"/>
                </a:lnTo>
                <a:lnTo>
                  <a:pt x="0" y="324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03374" y="4487190"/>
            <a:ext cx="1326205" cy="1326205"/>
          </a:xfrm>
          <a:custGeom>
            <a:avLst/>
            <a:gdLst/>
            <a:ahLst/>
            <a:cxnLst/>
            <a:rect r="r" b="b" t="t" l="l"/>
            <a:pathLst>
              <a:path h="1326205" w="1326205">
                <a:moveTo>
                  <a:pt x="0" y="0"/>
                </a:moveTo>
                <a:lnTo>
                  <a:pt x="1326205" y="0"/>
                </a:lnTo>
                <a:lnTo>
                  <a:pt x="1326205" y="1326205"/>
                </a:lnTo>
                <a:lnTo>
                  <a:pt x="0" y="13262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5772617" y="4487190"/>
            <a:ext cx="1326205" cy="1326205"/>
          </a:xfrm>
          <a:custGeom>
            <a:avLst/>
            <a:gdLst/>
            <a:ahLst/>
            <a:cxnLst/>
            <a:rect r="r" b="b" t="t" l="l"/>
            <a:pathLst>
              <a:path h="1326205" w="1326205">
                <a:moveTo>
                  <a:pt x="0" y="0"/>
                </a:moveTo>
                <a:lnTo>
                  <a:pt x="1326205" y="0"/>
                </a:lnTo>
                <a:lnTo>
                  <a:pt x="1326205" y="1326205"/>
                </a:lnTo>
                <a:lnTo>
                  <a:pt x="0" y="13262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7" id="17"/>
          <p:cNvGrpSpPr/>
          <p:nvPr/>
        </p:nvGrpSpPr>
        <p:grpSpPr>
          <a:xfrm rot="0">
            <a:off x="11977740" y="8895925"/>
            <a:ext cx="4703910" cy="627911"/>
            <a:chOff x="0" y="0"/>
            <a:chExt cx="1238890" cy="165376"/>
          </a:xfrm>
        </p:grpSpPr>
        <p:sp>
          <p:nvSpPr>
            <p:cNvPr name="Freeform 18" id="18"/>
            <p:cNvSpPr/>
            <p:nvPr/>
          </p:nvSpPr>
          <p:spPr>
            <a:xfrm flipH="false" flipV="false" rot="0">
              <a:off x="0" y="0"/>
              <a:ext cx="1238890" cy="165376"/>
            </a:xfrm>
            <a:custGeom>
              <a:avLst/>
              <a:gdLst/>
              <a:ahLst/>
              <a:cxnLst/>
              <a:rect r="r" b="b" t="t" l="l"/>
              <a:pathLst>
                <a:path h="165376" w="1238890">
                  <a:moveTo>
                    <a:pt x="82688" y="0"/>
                  </a:moveTo>
                  <a:lnTo>
                    <a:pt x="1156202" y="0"/>
                  </a:lnTo>
                  <a:cubicBezTo>
                    <a:pt x="1178132" y="0"/>
                    <a:pt x="1199164" y="8712"/>
                    <a:pt x="1214671" y="24219"/>
                  </a:cubicBezTo>
                  <a:cubicBezTo>
                    <a:pt x="1230178" y="39726"/>
                    <a:pt x="1238890" y="60758"/>
                    <a:pt x="1238890" y="82688"/>
                  </a:cubicBezTo>
                  <a:lnTo>
                    <a:pt x="1238890" y="82688"/>
                  </a:lnTo>
                  <a:cubicBezTo>
                    <a:pt x="1238890" y="128355"/>
                    <a:pt x="1201869" y="165376"/>
                    <a:pt x="1156202" y="165376"/>
                  </a:cubicBezTo>
                  <a:lnTo>
                    <a:pt x="82688" y="165376"/>
                  </a:lnTo>
                  <a:cubicBezTo>
                    <a:pt x="60758" y="165376"/>
                    <a:pt x="39726" y="156664"/>
                    <a:pt x="24219" y="141157"/>
                  </a:cubicBezTo>
                  <a:cubicBezTo>
                    <a:pt x="8712" y="125650"/>
                    <a:pt x="0" y="104618"/>
                    <a:pt x="0" y="82688"/>
                  </a:cubicBezTo>
                  <a:lnTo>
                    <a:pt x="0" y="82688"/>
                  </a:lnTo>
                  <a:cubicBezTo>
                    <a:pt x="0" y="60758"/>
                    <a:pt x="8712" y="39726"/>
                    <a:pt x="24219" y="24219"/>
                  </a:cubicBezTo>
                  <a:cubicBezTo>
                    <a:pt x="39726" y="8712"/>
                    <a:pt x="60758" y="0"/>
                    <a:pt x="82688" y="0"/>
                  </a:cubicBezTo>
                  <a:close/>
                </a:path>
              </a:pathLst>
            </a:custGeom>
            <a:solidFill>
              <a:srgbClr val="000000">
                <a:alpha val="0"/>
              </a:srgbClr>
            </a:solidFill>
            <a:ln w="9525" cap="rnd">
              <a:solidFill>
                <a:srgbClr val="000000"/>
              </a:solidFill>
              <a:prstDash val="solid"/>
              <a:round/>
            </a:ln>
          </p:spPr>
        </p:sp>
        <p:sp>
          <p:nvSpPr>
            <p:cNvPr name="TextBox 19" id="19"/>
            <p:cNvSpPr txBox="true"/>
            <p:nvPr/>
          </p:nvSpPr>
          <p:spPr>
            <a:xfrm>
              <a:off x="0" y="-38100"/>
              <a:ext cx="1238890" cy="203476"/>
            </a:xfrm>
            <a:prstGeom prst="rect">
              <a:avLst/>
            </a:prstGeom>
          </p:spPr>
          <p:txBody>
            <a:bodyPr anchor="ctr" rtlCol="false" tIns="50800" lIns="50800" bIns="50800" rIns="50800"/>
            <a:lstStyle/>
            <a:p>
              <a:pPr algn="ctr">
                <a:lnSpc>
                  <a:spcPts val="2799"/>
                </a:lnSpc>
              </a:pPr>
            </a:p>
          </p:txBody>
        </p:sp>
      </p:grpSp>
      <p:grpSp>
        <p:nvGrpSpPr>
          <p:cNvPr name="Group 20" id="20"/>
          <p:cNvGrpSpPr/>
          <p:nvPr/>
        </p:nvGrpSpPr>
        <p:grpSpPr>
          <a:xfrm rot="0">
            <a:off x="1629479" y="8895925"/>
            <a:ext cx="5090351" cy="627911"/>
            <a:chOff x="0" y="0"/>
            <a:chExt cx="1340669" cy="165376"/>
          </a:xfrm>
        </p:grpSpPr>
        <p:sp>
          <p:nvSpPr>
            <p:cNvPr name="Freeform 21" id="21"/>
            <p:cNvSpPr/>
            <p:nvPr/>
          </p:nvSpPr>
          <p:spPr>
            <a:xfrm flipH="false" flipV="false" rot="0">
              <a:off x="0" y="0"/>
              <a:ext cx="1340669" cy="165376"/>
            </a:xfrm>
            <a:custGeom>
              <a:avLst/>
              <a:gdLst/>
              <a:ahLst/>
              <a:cxnLst/>
              <a:rect r="r" b="b" t="t" l="l"/>
              <a:pathLst>
                <a:path h="165376" w="1340669">
                  <a:moveTo>
                    <a:pt x="77566" y="0"/>
                  </a:moveTo>
                  <a:lnTo>
                    <a:pt x="1263103" y="0"/>
                  </a:lnTo>
                  <a:cubicBezTo>
                    <a:pt x="1305941" y="0"/>
                    <a:pt x="1340669" y="34727"/>
                    <a:pt x="1340669" y="77566"/>
                  </a:cubicBezTo>
                  <a:lnTo>
                    <a:pt x="1340669" y="87810"/>
                  </a:lnTo>
                  <a:cubicBezTo>
                    <a:pt x="1340669" y="130648"/>
                    <a:pt x="1305941" y="165376"/>
                    <a:pt x="1263103" y="165376"/>
                  </a:cubicBezTo>
                  <a:lnTo>
                    <a:pt x="77566" y="165376"/>
                  </a:lnTo>
                  <a:cubicBezTo>
                    <a:pt x="34727" y="165376"/>
                    <a:pt x="0" y="130648"/>
                    <a:pt x="0" y="87810"/>
                  </a:cubicBezTo>
                  <a:lnTo>
                    <a:pt x="0" y="77566"/>
                  </a:lnTo>
                  <a:cubicBezTo>
                    <a:pt x="0" y="34727"/>
                    <a:pt x="34727" y="0"/>
                    <a:pt x="77566" y="0"/>
                  </a:cubicBezTo>
                  <a:close/>
                </a:path>
              </a:pathLst>
            </a:custGeom>
            <a:solidFill>
              <a:srgbClr val="000000">
                <a:alpha val="0"/>
              </a:srgbClr>
            </a:solidFill>
            <a:ln w="9525" cap="rnd">
              <a:solidFill>
                <a:srgbClr val="000000"/>
              </a:solidFill>
              <a:prstDash val="solid"/>
              <a:round/>
            </a:ln>
          </p:spPr>
        </p:sp>
        <p:sp>
          <p:nvSpPr>
            <p:cNvPr name="TextBox 22" id="22"/>
            <p:cNvSpPr txBox="true"/>
            <p:nvPr/>
          </p:nvSpPr>
          <p:spPr>
            <a:xfrm>
              <a:off x="0" y="-38100"/>
              <a:ext cx="1340669" cy="203476"/>
            </a:xfrm>
            <a:prstGeom prst="rect">
              <a:avLst/>
            </a:prstGeom>
          </p:spPr>
          <p:txBody>
            <a:bodyPr anchor="ctr" rtlCol="false" tIns="50800" lIns="50800" bIns="50800" rIns="50800"/>
            <a:lstStyle/>
            <a:p>
              <a:pPr algn="ctr">
                <a:lnSpc>
                  <a:spcPts val="2799"/>
                </a:lnSpc>
              </a:pPr>
            </a:p>
          </p:txBody>
        </p:sp>
      </p:grpSp>
      <p:grpSp>
        <p:nvGrpSpPr>
          <p:cNvPr name="Group 23" id="23"/>
          <p:cNvGrpSpPr/>
          <p:nvPr/>
        </p:nvGrpSpPr>
        <p:grpSpPr>
          <a:xfrm rot="0">
            <a:off x="7368129" y="8891004"/>
            <a:ext cx="3961314" cy="627911"/>
            <a:chOff x="0" y="0"/>
            <a:chExt cx="1043309" cy="165376"/>
          </a:xfrm>
        </p:grpSpPr>
        <p:sp>
          <p:nvSpPr>
            <p:cNvPr name="Freeform 24" id="24"/>
            <p:cNvSpPr/>
            <p:nvPr/>
          </p:nvSpPr>
          <p:spPr>
            <a:xfrm flipH="false" flipV="false" rot="0">
              <a:off x="0" y="0"/>
              <a:ext cx="1043309" cy="165376"/>
            </a:xfrm>
            <a:custGeom>
              <a:avLst/>
              <a:gdLst/>
              <a:ahLst/>
              <a:cxnLst/>
              <a:rect r="r" b="b" t="t" l="l"/>
              <a:pathLst>
                <a:path h="165376" w="1043309">
                  <a:moveTo>
                    <a:pt x="82688" y="0"/>
                  </a:moveTo>
                  <a:lnTo>
                    <a:pt x="960621" y="0"/>
                  </a:lnTo>
                  <a:cubicBezTo>
                    <a:pt x="1006288" y="0"/>
                    <a:pt x="1043309" y="37021"/>
                    <a:pt x="1043309" y="82688"/>
                  </a:cubicBezTo>
                  <a:lnTo>
                    <a:pt x="1043309" y="82688"/>
                  </a:lnTo>
                  <a:cubicBezTo>
                    <a:pt x="1043309" y="104618"/>
                    <a:pt x="1034597" y="125650"/>
                    <a:pt x="1019090" y="141157"/>
                  </a:cubicBezTo>
                  <a:cubicBezTo>
                    <a:pt x="1003583" y="156664"/>
                    <a:pt x="982551" y="165376"/>
                    <a:pt x="960621" y="165376"/>
                  </a:cubicBezTo>
                  <a:lnTo>
                    <a:pt x="82688" y="165376"/>
                  </a:lnTo>
                  <a:cubicBezTo>
                    <a:pt x="60758" y="165376"/>
                    <a:pt x="39726" y="156664"/>
                    <a:pt x="24219" y="141157"/>
                  </a:cubicBezTo>
                  <a:cubicBezTo>
                    <a:pt x="8712" y="125650"/>
                    <a:pt x="0" y="104618"/>
                    <a:pt x="0" y="82688"/>
                  </a:cubicBezTo>
                  <a:lnTo>
                    <a:pt x="0" y="82688"/>
                  </a:lnTo>
                  <a:cubicBezTo>
                    <a:pt x="0" y="60758"/>
                    <a:pt x="8712" y="39726"/>
                    <a:pt x="24219" y="24219"/>
                  </a:cubicBezTo>
                  <a:cubicBezTo>
                    <a:pt x="39726" y="8712"/>
                    <a:pt x="60758" y="0"/>
                    <a:pt x="82688" y="0"/>
                  </a:cubicBezTo>
                  <a:close/>
                </a:path>
              </a:pathLst>
            </a:custGeom>
            <a:solidFill>
              <a:srgbClr val="000000">
                <a:alpha val="0"/>
              </a:srgbClr>
            </a:solidFill>
            <a:ln w="9525" cap="rnd">
              <a:solidFill>
                <a:srgbClr val="000000"/>
              </a:solidFill>
              <a:prstDash val="solid"/>
              <a:round/>
            </a:ln>
          </p:spPr>
        </p:sp>
        <p:sp>
          <p:nvSpPr>
            <p:cNvPr name="TextBox 25" id="25"/>
            <p:cNvSpPr txBox="true"/>
            <p:nvPr/>
          </p:nvSpPr>
          <p:spPr>
            <a:xfrm>
              <a:off x="0" y="-38100"/>
              <a:ext cx="1043309" cy="203476"/>
            </a:xfrm>
            <a:prstGeom prst="rect">
              <a:avLst/>
            </a:prstGeom>
          </p:spPr>
          <p:txBody>
            <a:bodyPr anchor="ctr" rtlCol="false" tIns="50800" lIns="50800" bIns="50800" rIns="50800"/>
            <a:lstStyle/>
            <a:p>
              <a:pPr algn="ctr">
                <a:lnSpc>
                  <a:spcPts val="2799"/>
                </a:lnSpc>
              </a:pPr>
            </a:p>
          </p:txBody>
        </p:sp>
      </p:grpSp>
      <p:sp>
        <p:nvSpPr>
          <p:cNvPr name="TextBox 26" id="26"/>
          <p:cNvSpPr txBox="true"/>
          <p:nvPr/>
        </p:nvSpPr>
        <p:spPr>
          <a:xfrm rot="0">
            <a:off x="12061299" y="9016047"/>
            <a:ext cx="4536794" cy="339725"/>
          </a:xfrm>
          <a:prstGeom prst="rect">
            <a:avLst/>
          </a:prstGeom>
        </p:spPr>
        <p:txBody>
          <a:bodyPr anchor="t" rtlCol="false" tIns="0" lIns="0" bIns="0" rIns="0">
            <a:spAutoFit/>
          </a:bodyPr>
          <a:lstStyle/>
          <a:p>
            <a:pPr algn="ctr">
              <a:lnSpc>
                <a:spcPts val="2799"/>
              </a:lnSpc>
            </a:pPr>
            <a:r>
              <a:rPr lang="en-US" sz="1999" spc="193">
                <a:solidFill>
                  <a:srgbClr val="000000"/>
                </a:solidFill>
                <a:latin typeface="Inter Light"/>
                <a:ea typeface="Inter Light"/>
                <a:cs typeface="Inter Light"/>
                <a:sym typeface="Inter Light"/>
              </a:rPr>
              <a:t>NEIL MAGAMBO</a:t>
            </a:r>
          </a:p>
        </p:txBody>
      </p:sp>
      <p:sp>
        <p:nvSpPr>
          <p:cNvPr name="TextBox 27" id="27"/>
          <p:cNvSpPr txBox="true"/>
          <p:nvPr/>
        </p:nvSpPr>
        <p:spPr>
          <a:xfrm rot="0">
            <a:off x="1713038" y="9020968"/>
            <a:ext cx="4923235" cy="339725"/>
          </a:xfrm>
          <a:prstGeom prst="rect">
            <a:avLst/>
          </a:prstGeom>
        </p:spPr>
        <p:txBody>
          <a:bodyPr anchor="t" rtlCol="false" tIns="0" lIns="0" bIns="0" rIns="0">
            <a:spAutoFit/>
          </a:bodyPr>
          <a:lstStyle/>
          <a:p>
            <a:pPr algn="ctr">
              <a:lnSpc>
                <a:spcPts val="2799"/>
              </a:lnSpc>
            </a:pPr>
            <a:r>
              <a:rPr lang="en-US" sz="1999" spc="193">
                <a:solidFill>
                  <a:srgbClr val="000000"/>
                </a:solidFill>
                <a:latin typeface="Inter Light"/>
                <a:ea typeface="Inter Light"/>
                <a:cs typeface="Inter Light"/>
                <a:sym typeface="Inter Light"/>
              </a:rPr>
              <a:t>LODISHEN NARAYANASAWMY</a:t>
            </a:r>
          </a:p>
        </p:txBody>
      </p:sp>
      <p:sp>
        <p:nvSpPr>
          <p:cNvPr name="TextBox 28" id="28"/>
          <p:cNvSpPr txBox="true"/>
          <p:nvPr/>
        </p:nvSpPr>
        <p:spPr>
          <a:xfrm rot="0">
            <a:off x="7587434" y="9016047"/>
            <a:ext cx="3522703" cy="339725"/>
          </a:xfrm>
          <a:prstGeom prst="rect">
            <a:avLst/>
          </a:prstGeom>
        </p:spPr>
        <p:txBody>
          <a:bodyPr anchor="t" rtlCol="false" tIns="0" lIns="0" bIns="0" rIns="0">
            <a:spAutoFit/>
          </a:bodyPr>
          <a:lstStyle/>
          <a:p>
            <a:pPr algn="ctr">
              <a:lnSpc>
                <a:spcPts val="2799"/>
              </a:lnSpc>
            </a:pPr>
            <a:r>
              <a:rPr lang="en-US" sz="1999" spc="193">
                <a:solidFill>
                  <a:srgbClr val="000000"/>
                </a:solidFill>
                <a:latin typeface="Inter Light"/>
                <a:ea typeface="Inter Light"/>
                <a:cs typeface="Inter Light"/>
                <a:sym typeface="Inter Light"/>
              </a:rPr>
              <a:t>NANA BOATENG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DAGdWgwJpU8</dc:identifier>
  <dcterms:modified xsi:type="dcterms:W3CDTF">2011-08-01T06:04:30Z</dcterms:modified>
  <cp:revision>1</cp:revision>
  <dc:title>Black and Gray Urban Bold Music Presentation</dc:title>
</cp:coreProperties>
</file>